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1EFD8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1524000" y="884619"/>
            <a:ext cx="9144000" cy="16585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STOP KADRŲ ANIMACIJA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414" y="2749050"/>
            <a:ext cx="4762500" cy="357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STOP KADRŲ ANIMACIJA – KAS TAI?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76274" y="1304471"/>
            <a:ext cx="8197269" cy="1651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Animacinių filmų kūrimo technika, kuriai įgyvendinti yra naudojami realybėje esantys objektai, kuriuos valdo žmogus po truputi keisdamas kiekvieną judesį tarp atskirų kadrų.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ake a Stop Motion Animation - for Beginners : 9 Steps - Instructables" id="98" name="Google Shape;9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0632" y="2798618"/>
            <a:ext cx="6380787" cy="382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STOP KADRŲ ANIMACIJA – KAS TAI?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676274" y="1304471"/>
            <a:ext cx="8197269" cy="1651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Kūrybiniame procese galima naudoti bet ką, tačiau dažniausiai pasitelkiamos yra lėlės su judančiais sąnariais arba figūrėlės iš plastilino.</a:t>
            </a:r>
            <a:endParaRPr/>
          </a:p>
        </p:txBody>
      </p:sp>
      <p:pic>
        <p:nvPicPr>
          <p:cNvPr descr="Make a Stop Motion Animation - for Beginners : 9 Steps - Instructables" id="106" name="Google Shape;10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0632" y="2798618"/>
            <a:ext cx="6380787" cy="382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STOP KADRŲ ANIMACIJOS KŪRIMO PROCESAS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6851606" y="1690688"/>
            <a:ext cx="4078606" cy="5266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6"/>
          <p:cNvSpPr/>
          <p:nvPr/>
        </p:nvSpPr>
        <p:spPr>
          <a:xfrm>
            <a:off x="4592832" y="3244334"/>
            <a:ext cx="398397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https://youtu.be/B2ofutpavb0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KAIP NAUDOTIS STOP MOTION STUDIO PROGRAMĖLE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6637293" y="1690686"/>
            <a:ext cx="4078606" cy="5266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3048000" y="3105835"/>
            <a:ext cx="6096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https://youtu.be/-DzV3-1lnTQ?list=PLhekTmFb9ZP6qSBbmjmB6ma2JSu4qmvna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GALIMI SUNKUMAI?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6637293" y="1690686"/>
            <a:ext cx="4078606" cy="5266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type="title"/>
          </p:nvPr>
        </p:nvSpPr>
        <p:spPr>
          <a:xfrm>
            <a:off x="5679908" y="365125"/>
            <a:ext cx="567389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UŽDUOTIS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3217333" y="1790384"/>
            <a:ext cx="7738534" cy="4082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Sukurti stop kadrų animaciją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Animacija privalo būti min. 20 sekundžių trukmės</a:t>
            </a:r>
            <a:endParaRPr b="0" i="0"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Privalo būti 3 veikėjai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Tema: SKAITMENINĖS TECHNOLOGIJOS AKMENS AMŽIŪJE</a:t>
            </a:r>
            <a:endParaRPr b="0" i="0"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