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lt-L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o skaidrė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vertikalus tekstas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us pavadinimas ir tekstas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turiny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kcijos antrašt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 turinia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yginimas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k pavadinimas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šči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rinys ir antraštė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eikslėlis ir antraštė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EE599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9.jpg"/><Relationship Id="rId5" Type="http://schemas.openxmlformats.org/officeDocument/2006/relationships/image" Target="../media/image1.jpg"/><Relationship Id="rId6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Relationship Id="rId4" Type="http://schemas.openxmlformats.org/officeDocument/2006/relationships/image" Target="../media/image2.jpg"/><Relationship Id="rId5" Type="http://schemas.openxmlformats.org/officeDocument/2006/relationships/image" Target="../media/image5.jpg"/><Relationship Id="rId6" Type="http://schemas.openxmlformats.org/officeDocument/2006/relationships/image" Target="../media/image11.png"/><Relationship Id="rId7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-1055849" y="856910"/>
            <a:ext cx="9326880" cy="16585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ATEITIES</a:t>
            </a:r>
            <a:br>
              <a:rPr lang="lt-LT">
                <a:latin typeface="Arial"/>
                <a:ea typeface="Arial"/>
                <a:cs typeface="Arial"/>
                <a:sym typeface="Arial"/>
              </a:rPr>
            </a:br>
            <a:r>
              <a:rPr lang="lt-LT">
                <a:latin typeface="Arial"/>
                <a:ea typeface="Arial"/>
                <a:cs typeface="Arial"/>
                <a:sym typeface="Arial"/>
              </a:rPr>
              <a:t> ARCHITEKTŪRA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62618" y="283526"/>
            <a:ext cx="4902901" cy="615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ARCHITEKTŪRA - KAS TAI?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7383171" y="2244435"/>
            <a:ext cx="4688756" cy="47124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Architektūra yra dizaino ir statymo menas bei technika, kuri dažnai yra siejama su statybomis. Tai yra eskizavimo, planavimo, dizaino, konstravimo procesas ir produktas.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ustainable Design Architecture Firm - LPA Design Studios." id="98" name="Google Shape;9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76490" y="2502645"/>
            <a:ext cx="7459661" cy="4355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type="title"/>
          </p:nvPr>
        </p:nvSpPr>
        <p:spPr>
          <a:xfrm>
            <a:off x="5578764" y="365125"/>
            <a:ext cx="6613236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SENIEJI ARCHITEKTŪROS STYLIAI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s://applet3d.com/wp-content/uploads/2023/04/parthenon-classical-architecture-style.jpg" id="105" name="Google Shape;105;p15"/>
          <p:cNvPicPr preferRelativeResize="0"/>
          <p:nvPr/>
        </p:nvPicPr>
        <p:blipFill rotWithShape="1">
          <a:blip r:embed="rId3">
            <a:alphaModFix/>
          </a:blip>
          <a:srcRect b="0" l="17832" r="11010" t="0"/>
          <a:stretch/>
        </p:blipFill>
        <p:spPr>
          <a:xfrm>
            <a:off x="1145309" y="4242237"/>
            <a:ext cx="3306619" cy="2615763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5"/>
          <p:cNvSpPr txBox="1"/>
          <p:nvPr/>
        </p:nvSpPr>
        <p:spPr>
          <a:xfrm>
            <a:off x="1052945" y="3837586"/>
            <a:ext cx="2410692" cy="939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Romaninis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Everything you've wanted to know about classical architecture – Marin  Independent Journal" id="107" name="Google Shape;107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1757" y="819385"/>
            <a:ext cx="5016789" cy="281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5"/>
          <p:cNvSpPr txBox="1"/>
          <p:nvPr/>
        </p:nvSpPr>
        <p:spPr>
          <a:xfrm>
            <a:off x="201757" y="345510"/>
            <a:ext cx="2410692" cy="939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Klasicizmas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s://applet3d.com/wp-content/uploads/2023/04/modena-cathedral-duomo-romanesque-architectural-style.jpg" id="109" name="Google Shape;109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10910" y="2892625"/>
            <a:ext cx="2827388" cy="3769851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5"/>
          <p:cNvSpPr txBox="1"/>
          <p:nvPr/>
        </p:nvSpPr>
        <p:spPr>
          <a:xfrm>
            <a:off x="5310910" y="2422642"/>
            <a:ext cx="2410692" cy="939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Gotika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s://applet3d.com/wp-content/uploads/2023/04/reims-cathedral-in-france-gothic-style.jpg" id="111" name="Google Shape;111;p15"/>
          <p:cNvPicPr preferRelativeResize="0"/>
          <p:nvPr/>
        </p:nvPicPr>
        <p:blipFill rotWithShape="1">
          <a:blip r:embed="rId6">
            <a:alphaModFix/>
          </a:blip>
          <a:srcRect b="0" l="25097" r="16119" t="0"/>
          <a:stretch/>
        </p:blipFill>
        <p:spPr>
          <a:xfrm>
            <a:off x="8244517" y="2344448"/>
            <a:ext cx="3796146" cy="424815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 txBox="1"/>
          <p:nvPr/>
        </p:nvSpPr>
        <p:spPr>
          <a:xfrm>
            <a:off x="8244517" y="1874465"/>
            <a:ext cx="2410692" cy="939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Barokas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/>
          <p:nvPr>
            <p:ph type="title"/>
          </p:nvPr>
        </p:nvSpPr>
        <p:spPr>
          <a:xfrm>
            <a:off x="4932218" y="365125"/>
            <a:ext cx="725978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MODERN ARCHITECTURE STYLES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12 Important Modernist Styles Explained - Image 7 of 13" id="119" name="Google Shape;119;p16"/>
          <p:cNvPicPr preferRelativeResize="0"/>
          <p:nvPr/>
        </p:nvPicPr>
        <p:blipFill rotWithShape="1">
          <a:blip r:embed="rId3">
            <a:alphaModFix/>
          </a:blip>
          <a:srcRect b="10046" l="28262" r="27845" t="8410"/>
          <a:stretch/>
        </p:blipFill>
        <p:spPr>
          <a:xfrm>
            <a:off x="205509" y="822036"/>
            <a:ext cx="2207492" cy="27339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2 Important Modernist Styles Explained - Image 8 of 13" id="120" name="Google Shape;120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33751" y="1521401"/>
            <a:ext cx="5029200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6"/>
          <p:cNvSpPr txBox="1"/>
          <p:nvPr/>
        </p:nvSpPr>
        <p:spPr>
          <a:xfrm>
            <a:off x="245916" y="365125"/>
            <a:ext cx="2894447" cy="939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Konstruktivizmas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6"/>
          <p:cNvSpPr txBox="1"/>
          <p:nvPr/>
        </p:nvSpPr>
        <p:spPr>
          <a:xfrm>
            <a:off x="3333751" y="1067521"/>
            <a:ext cx="2882322" cy="939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Ekspresionizmas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12 Important Modernist Styles Explained - Image 11 of 13" id="123" name="Google Shape;123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35421" y="2409680"/>
            <a:ext cx="3186546" cy="212436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6"/>
          <p:cNvSpPr txBox="1"/>
          <p:nvPr/>
        </p:nvSpPr>
        <p:spPr>
          <a:xfrm>
            <a:off x="8562109" y="1939697"/>
            <a:ext cx="2410692" cy="939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Brutalizmas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45917" y="4302267"/>
            <a:ext cx="2590663" cy="255573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6"/>
          <p:cNvSpPr txBox="1"/>
          <p:nvPr/>
        </p:nvSpPr>
        <p:spPr>
          <a:xfrm>
            <a:off x="245917" y="3832284"/>
            <a:ext cx="3087834" cy="939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Postmodernizmas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1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446943" y="4808556"/>
            <a:ext cx="3430057" cy="2049444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6"/>
          <p:cNvSpPr txBox="1"/>
          <p:nvPr/>
        </p:nvSpPr>
        <p:spPr>
          <a:xfrm>
            <a:off x="4372035" y="4338573"/>
            <a:ext cx="3504965" cy="939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Dekonstruktivizmas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>
            <p:ph type="title"/>
          </p:nvPr>
        </p:nvSpPr>
        <p:spPr>
          <a:xfrm>
            <a:off x="838200" y="19887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UŽDUOTIS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7"/>
          <p:cNvSpPr txBox="1"/>
          <p:nvPr/>
        </p:nvSpPr>
        <p:spPr>
          <a:xfrm>
            <a:off x="106299" y="1347524"/>
            <a:ext cx="5693681" cy="4082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Naudojant internetinę Mecabricks aplinką, sukurti nematytą ateities pastatą.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Futuristic City&quot; Images – Browse 14,573 Stock Photos, Vectors, and Video |  Adobe Stock" id="136" name="Google Shape;13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72364" y="2178241"/>
            <a:ext cx="7019636" cy="4679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