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8" r:id="rId3"/>
    <p:sldId id="257" r:id="rId4"/>
    <p:sldId id="275" r:id="rId5"/>
    <p:sldId id="276" r:id="rId6"/>
    <p:sldId id="269" r:id="rId7"/>
    <p:sldId id="273" r:id="rId8"/>
    <p:sldId id="270" r:id="rId9"/>
    <p:sldId id="271" r:id="rId10"/>
    <p:sldId id="272" r:id="rId11"/>
  </p:sldIdLst>
  <p:sldSz cx="12192000" cy="6858000"/>
  <p:notesSz cx="6858000" cy="9144000"/>
  <p:defaultTextStyle>
    <a:defPPr>
      <a:defRPr lang="en"/>
    </a:defPPr>
    <a:lvl1pPr algn="l" defTabSz="457200" rtl="0" eaLnBrk="0" fontAlgn="base" hangingPunct="0">
      <a:spcBef>
        <a:spcPct val="0"/>
      </a:spcBef>
      <a:spcAft>
        <a:spcPct val="0"/>
      </a:spcAft>
      <a:defRPr kern="1200">
        <a:solidFill>
          <a:schemeClr val="tx1"/>
        </a:solidFill>
        <a:latin typeface="Arial" charset="0"/>
        <a:ea typeface="+mn-ea"/>
        <a:cs typeface="Arial" charset="0"/>
      </a:defRPr>
    </a:lvl1pPr>
    <a:lvl2pPr marL="457200" algn="l" defTabSz="457200" rtl="0" eaLnBrk="0" fontAlgn="base" hangingPunct="0">
      <a:spcBef>
        <a:spcPct val="0"/>
      </a:spcBef>
      <a:spcAft>
        <a:spcPct val="0"/>
      </a:spcAft>
      <a:defRPr kern="1200">
        <a:solidFill>
          <a:schemeClr val="tx1"/>
        </a:solidFill>
        <a:latin typeface="Arial" charset="0"/>
        <a:ea typeface="+mn-ea"/>
        <a:cs typeface="Arial" charset="0"/>
      </a:defRPr>
    </a:lvl2pPr>
    <a:lvl3pPr marL="914400" algn="l" defTabSz="457200" rtl="0" eaLnBrk="0" fontAlgn="base" hangingPunct="0">
      <a:spcBef>
        <a:spcPct val="0"/>
      </a:spcBef>
      <a:spcAft>
        <a:spcPct val="0"/>
      </a:spcAft>
      <a:defRPr kern="1200">
        <a:solidFill>
          <a:schemeClr val="tx1"/>
        </a:solidFill>
        <a:latin typeface="Arial" charset="0"/>
        <a:ea typeface="+mn-ea"/>
        <a:cs typeface="Arial" charset="0"/>
      </a:defRPr>
    </a:lvl3pPr>
    <a:lvl4pPr marL="1371600" algn="l" defTabSz="457200" rtl="0" eaLnBrk="0" fontAlgn="base" hangingPunct="0">
      <a:spcBef>
        <a:spcPct val="0"/>
      </a:spcBef>
      <a:spcAft>
        <a:spcPct val="0"/>
      </a:spcAft>
      <a:defRPr kern="1200">
        <a:solidFill>
          <a:schemeClr val="tx1"/>
        </a:solidFill>
        <a:latin typeface="Arial" charset="0"/>
        <a:ea typeface="+mn-ea"/>
        <a:cs typeface="Arial" charset="0"/>
      </a:defRPr>
    </a:lvl4pPr>
    <a:lvl5pPr marL="1828800" algn="l" defTabSz="457200"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FCF9F"/>
    <a:srgbClr val="FEE6F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977" autoAdjust="0"/>
    <p:restoredTop sz="94660"/>
  </p:normalViewPr>
  <p:slideViewPr>
    <p:cSldViewPr snapToGrid="0">
      <p:cViewPr varScale="1">
        <p:scale>
          <a:sx n="91" d="100"/>
          <a:sy n="91" d="100"/>
        </p:scale>
        <p:origin x="-43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4" name="Group 6"/>
          <p:cNvGrpSpPr>
            <a:grpSpLocks/>
          </p:cNvGrpSpPr>
          <p:nvPr/>
        </p:nvGrpSpPr>
        <p:grpSpPr bwMode="auto">
          <a:xfrm>
            <a:off x="752475" y="744538"/>
            <a:ext cx="10674350" cy="5349875"/>
            <a:chOff x="752858" y="744469"/>
            <a:chExt cx="10674117" cy="5349671"/>
          </a:xfrm>
        </p:grpSpPr>
        <p:sp>
          <p:nvSpPr>
            <p:cNvPr id="5" name="Freeform 6"/>
            <p:cNvSpPr>
              <a:spLocks/>
            </p:cNvSpPr>
            <p:nvPr/>
          </p:nvSpPr>
          <p:spPr bwMode="auto">
            <a:xfrm>
              <a:off x="8152034" y="1685820"/>
              <a:ext cx="3274941" cy="4408320"/>
            </a:xfrm>
            <a:custGeom>
              <a:avLst/>
              <a:gdLst>
                <a:gd name="T0" fmla="*/ 2869176 w 10000"/>
                <a:gd name="T1" fmla="*/ 0 h 10000"/>
                <a:gd name="T2" fmla="*/ 3274941 w 10000"/>
                <a:gd name="T3" fmla="*/ 0 h 10000"/>
                <a:gd name="T4" fmla="*/ 3274941 w 10000"/>
                <a:gd name="T5" fmla="*/ 4408320 h 10000"/>
                <a:gd name="T6" fmla="*/ 0 w 10000"/>
                <a:gd name="T7" fmla="*/ 4408320 h 10000"/>
                <a:gd name="T8" fmla="*/ 0 w 10000"/>
                <a:gd name="T9" fmla="*/ 4023033 h 10000"/>
                <a:gd name="T10" fmla="*/ 2869176 w 10000"/>
                <a:gd name="T11" fmla="*/ 4023474 h 10000"/>
                <a:gd name="T12" fmla="*/ 2869176 w 10000"/>
                <a:gd name="T13" fmla="*/ 0 h 10000"/>
                <a:gd name="T14" fmla="*/ 0 60000 65536"/>
                <a:gd name="T15" fmla="*/ 0 60000 65536"/>
                <a:gd name="T16" fmla="*/ 0 60000 65536"/>
                <a:gd name="T17" fmla="*/ 0 60000 65536"/>
                <a:gd name="T18" fmla="*/ 0 60000 65536"/>
                <a:gd name="T19" fmla="*/ 0 60000 65536"/>
                <a:gd name="T20" fmla="*/ 0 60000 65536"/>
                <a:gd name="T21" fmla="*/ 0 w 10000"/>
                <a:gd name="T22" fmla="*/ 0 h 10000"/>
                <a:gd name="T23" fmla="*/ 10000 w 10000"/>
                <a:gd name="T24" fmla="*/ 10000 h 1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round/>
              <a:headEnd/>
              <a:tailEnd/>
            </a:ln>
          </p:spPr>
          <p:txBody>
            <a:bodyPr/>
            <a:lstStyle/>
            <a:p>
              <a:pPr>
                <a:defRPr/>
              </a:pPr>
              <a:endParaRPr lang="el-GR"/>
            </a:p>
          </p:txBody>
        </p:sp>
        <p:sp>
          <p:nvSpPr>
            <p:cNvPr id="6" name="Freeform 6"/>
            <p:cNvSpPr>
              <a:spLocks/>
            </p:cNvSpPr>
            <p:nvPr/>
          </p:nvSpPr>
          <p:spPr bwMode="auto">
            <a:xfrm flipH="1" flipV="1">
              <a:off x="752858" y="744469"/>
              <a:ext cx="3274942" cy="4408319"/>
            </a:xfrm>
            <a:custGeom>
              <a:avLst/>
              <a:gdLst>
                <a:gd name="T0" fmla="*/ 2869258 w 10002"/>
                <a:gd name="T1" fmla="*/ 0 h 10000"/>
                <a:gd name="T2" fmla="*/ 3274942 w 10002"/>
                <a:gd name="T3" fmla="*/ 0 h 10000"/>
                <a:gd name="T4" fmla="*/ 3274942 w 10002"/>
                <a:gd name="T5" fmla="*/ 4408319 h 10000"/>
                <a:gd name="T6" fmla="*/ 655 w 10002"/>
                <a:gd name="T7" fmla="*/ 4408319 h 10000"/>
                <a:gd name="T8" fmla="*/ 0 w 10002"/>
                <a:gd name="T9" fmla="*/ 4022591 h 10000"/>
                <a:gd name="T10" fmla="*/ 2869258 w 10002"/>
                <a:gd name="T11" fmla="*/ 4023914 h 10000"/>
                <a:gd name="T12" fmla="*/ 2869258 w 10002"/>
                <a:gd name="T13" fmla="*/ 0 h 10000"/>
                <a:gd name="T14" fmla="*/ 0 60000 65536"/>
                <a:gd name="T15" fmla="*/ 0 60000 65536"/>
                <a:gd name="T16" fmla="*/ 0 60000 65536"/>
                <a:gd name="T17" fmla="*/ 0 60000 65536"/>
                <a:gd name="T18" fmla="*/ 0 60000 65536"/>
                <a:gd name="T19" fmla="*/ 0 60000 65536"/>
                <a:gd name="T20" fmla="*/ 0 60000 65536"/>
                <a:gd name="T21" fmla="*/ 0 w 10002"/>
                <a:gd name="T22" fmla="*/ 0 h 10000"/>
                <a:gd name="T23" fmla="*/ 10002 w 10002"/>
                <a:gd name="T24" fmla="*/ 10000 h 1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round/>
              <a:headEnd/>
              <a:tailEnd/>
            </a:ln>
          </p:spPr>
          <p:txBody>
            <a:bodyPr/>
            <a:lstStyle/>
            <a:p>
              <a:pPr>
                <a:defRPr/>
              </a:pPr>
              <a:endParaRPr lang="el-GR"/>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dirty="0"/>
          </a:p>
        </p:txBody>
      </p:sp>
      <p:sp>
        <p:nvSpPr>
          <p:cNvPr id="7" name="Date Placeholder 3">
            <a:extLst>
              <a:ext uri="{FF2B5EF4-FFF2-40B4-BE49-F238E27FC236}"/>
            </a:extLst>
          </p:cNvPr>
          <p:cNvSpPr>
            <a:spLocks noGrp="1"/>
          </p:cNvSpPr>
          <p:nvPr>
            <p:ph type="dt" sz="half" idx="10"/>
          </p:nvPr>
        </p:nvSpPr>
        <p:spPr>
          <a:xfrm>
            <a:off x="752475" y="6453188"/>
            <a:ext cx="1608138" cy="404812"/>
          </a:xfrm>
        </p:spPr>
        <p:txBody>
          <a:bodyPr/>
          <a:lstStyle>
            <a:lvl1pPr>
              <a:defRPr baseline="0">
                <a:solidFill>
                  <a:schemeClr val="tx2"/>
                </a:solidFill>
              </a:defRPr>
            </a:lvl1pPr>
          </a:lstStyle>
          <a:p>
            <a:pPr>
              <a:defRPr/>
            </a:pPr>
            <a:fld id="{9C30DFD8-8C5F-4C07-8969-AF5830C58A82}" type="datetimeFigureOut">
              <a:rPr lang="el-GR"/>
              <a:pPr>
                <a:defRPr/>
              </a:pPr>
              <a:t>24/6/2024</a:t>
            </a:fld>
            <a:endParaRPr lang="el-GR"/>
          </a:p>
        </p:txBody>
      </p:sp>
      <p:sp>
        <p:nvSpPr>
          <p:cNvPr id="8" name="Footer Placeholder 4">
            <a:extLst>
              <a:ext uri="{FF2B5EF4-FFF2-40B4-BE49-F238E27FC236}"/>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l-GR"/>
          </a:p>
        </p:txBody>
      </p:sp>
      <p:sp>
        <p:nvSpPr>
          <p:cNvPr id="9" name="Slide Number Placeholder 5">
            <a:extLst>
              <a:ext uri="{FF2B5EF4-FFF2-40B4-BE49-F238E27FC236}"/>
            </a:extLst>
          </p:cNvPr>
          <p:cNvSpPr>
            <a:spLocks noGrp="1"/>
          </p:cNvSpPr>
          <p:nvPr>
            <p:ph type="sldNum" sz="quarter" idx="12"/>
          </p:nvPr>
        </p:nvSpPr>
        <p:spPr>
          <a:xfrm>
            <a:off x="9831388" y="6453188"/>
            <a:ext cx="1595437" cy="404812"/>
          </a:xfrm>
        </p:spPr>
        <p:txBody>
          <a:bodyPr/>
          <a:lstStyle>
            <a:lvl1pPr>
              <a:defRPr smtClean="0"/>
            </a:lvl1pPr>
          </a:lstStyle>
          <a:p>
            <a:pPr>
              <a:defRPr/>
            </a:pPr>
            <a:fld id="{494A1D80-FD2B-4C9F-B916-503180D3F374}" type="slidenum">
              <a:rPr lang="el-GR" altLang="el-GR"/>
              <a:pPr>
                <a:defRPr/>
              </a:pPr>
              <a:t>‹#›</a:t>
            </a:fld>
            <a:endParaRPr lang="el-GR" altLang="el-G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A95F31A3-EB33-4C0C-8BE2-583D5333B19F}" type="datetimeFigureOut">
              <a:rPr lang="el-GR"/>
              <a:pPr>
                <a:defRPr/>
              </a:pPr>
              <a:t>24/6/2024</a:t>
            </a:fld>
            <a:endParaRPr lang="el-GR"/>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9FF149FF-C292-466C-A1C5-6D2562F60549}" type="slidenum">
              <a:rPr lang="el-GR" altLang="el-GR"/>
              <a:pPr>
                <a:defRPr/>
              </a:pPr>
              <a:t>‹#›</a:t>
            </a:fld>
            <a:endParaRPr lang="el-GR" alt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39F4252A-2C4B-4F70-8C8B-422A925CA222}" type="datetimeFigureOut">
              <a:rPr lang="el-GR"/>
              <a:pPr>
                <a:defRPr/>
              </a:pPr>
              <a:t>24/6/2024</a:t>
            </a:fld>
            <a:endParaRPr lang="el-GR"/>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35CFDAA9-CA9A-4E5A-B9AA-1A678D361193}" type="slidenum">
              <a:rPr lang="el-GR" altLang="el-GR"/>
              <a:pPr>
                <a:defRPr/>
              </a:pPr>
              <a:t>‹#›</a:t>
            </a:fld>
            <a:endParaRPr lang="el-GR" alt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06FCE998-B6F8-41AE-834D-B1AE25B9731B}" type="datetimeFigureOut">
              <a:rPr lang="el-GR"/>
              <a:pPr>
                <a:defRPr/>
              </a:pPr>
              <a:t>24/6/2024</a:t>
            </a:fld>
            <a:endParaRPr lang="el-GR"/>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B06BCFD0-A71C-42D6-B845-BF42470B4EFB}" type="slidenum">
              <a:rPr lang="el-GR" altLang="el-GR"/>
              <a:pPr>
                <a:defRPr/>
              </a:pPr>
              <a:t>‹#›</a:t>
            </a:fld>
            <a:endParaRPr lang="el-GR" alt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4" name="Freeform 6"/>
          <p:cNvSpPr>
            <a:spLocks/>
          </p:cNvSpPr>
          <p:nvPr/>
        </p:nvSpPr>
        <p:spPr bwMode="auto">
          <a:xfrm>
            <a:off x="8151813" y="1685925"/>
            <a:ext cx="3275012" cy="4408488"/>
          </a:xfrm>
          <a:custGeom>
            <a:avLst/>
            <a:gdLst>
              <a:gd name="T0" fmla="*/ 2869307 w 4125"/>
              <a:gd name="T1" fmla="*/ 0 h 5554"/>
              <a:gd name="T2" fmla="*/ 3275012 w 4125"/>
              <a:gd name="T3" fmla="*/ 0 h 5554"/>
              <a:gd name="T4" fmla="*/ 3275012 w 4125"/>
              <a:gd name="T5" fmla="*/ 4408488 h 5554"/>
              <a:gd name="T6" fmla="*/ 0 w 4125"/>
              <a:gd name="T7" fmla="*/ 4408488 h 5554"/>
              <a:gd name="T8" fmla="*/ 0 w 4125"/>
              <a:gd name="T9" fmla="*/ 4027488 h 5554"/>
              <a:gd name="T10" fmla="*/ 2869307 w 4125"/>
              <a:gd name="T11" fmla="*/ 4027488 h 5554"/>
              <a:gd name="T12" fmla="*/ 2869307 w 4125"/>
              <a:gd name="T13" fmla="*/ 0 h 5554"/>
              <a:gd name="T14" fmla="*/ 0 60000 65536"/>
              <a:gd name="T15" fmla="*/ 0 60000 65536"/>
              <a:gd name="T16" fmla="*/ 0 60000 65536"/>
              <a:gd name="T17" fmla="*/ 0 60000 65536"/>
              <a:gd name="T18" fmla="*/ 0 60000 65536"/>
              <a:gd name="T19" fmla="*/ 0 60000 65536"/>
              <a:gd name="T20" fmla="*/ 0 60000 65536"/>
              <a:gd name="T21" fmla="*/ 0 w 4125"/>
              <a:gd name="T22" fmla="*/ 0 h 5554"/>
              <a:gd name="T23" fmla="*/ 4125 w 4125"/>
              <a:gd name="T24" fmla="*/ 5554 h 55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round/>
            <a:headEnd/>
            <a:tailEnd/>
          </a:ln>
        </p:spPr>
        <p:txBody>
          <a:bodyPr/>
          <a:lstStyle/>
          <a:p>
            <a:pPr>
              <a:defRPr/>
            </a:pPr>
            <a:endParaRPr lang="el-GR"/>
          </a:p>
        </p:txBody>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5" name="Date Placeholder 3">
            <a:extLst>
              <a:ext uri="{FF2B5EF4-FFF2-40B4-BE49-F238E27FC236}"/>
            </a:extLst>
          </p:cNvPr>
          <p:cNvSpPr>
            <a:spLocks noGrp="1"/>
          </p:cNvSpPr>
          <p:nvPr>
            <p:ph type="dt" sz="half" idx="10"/>
          </p:nvPr>
        </p:nvSpPr>
        <p:spPr>
          <a:xfrm>
            <a:off x="738188" y="6453188"/>
            <a:ext cx="1622425" cy="404812"/>
          </a:xfrm>
        </p:spPr>
        <p:txBody>
          <a:bodyPr/>
          <a:lstStyle>
            <a:lvl1pPr>
              <a:defRPr>
                <a:solidFill>
                  <a:schemeClr val="tx2"/>
                </a:solidFill>
              </a:defRPr>
            </a:lvl1pPr>
          </a:lstStyle>
          <a:p>
            <a:pPr>
              <a:defRPr/>
            </a:pPr>
            <a:fld id="{74C69194-8E86-4172-88D4-7E75462DD191}" type="datetimeFigureOut">
              <a:rPr lang="el-GR"/>
              <a:pPr>
                <a:defRPr/>
              </a:pPr>
              <a:t>24/6/2024</a:t>
            </a:fld>
            <a:endParaRPr lang="el-GR"/>
          </a:p>
        </p:txBody>
      </p:sp>
      <p:sp>
        <p:nvSpPr>
          <p:cNvPr id="6" name="Footer Placeholder 4">
            <a:extLst>
              <a:ext uri="{FF2B5EF4-FFF2-40B4-BE49-F238E27FC236}"/>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l-GR"/>
          </a:p>
        </p:txBody>
      </p:sp>
      <p:sp>
        <p:nvSpPr>
          <p:cNvPr id="7" name="Slide Number Placeholder 5">
            <a:extLst>
              <a:ext uri="{FF2B5EF4-FFF2-40B4-BE49-F238E27FC236}"/>
            </a:extLst>
          </p:cNvPr>
          <p:cNvSpPr>
            <a:spLocks noGrp="1"/>
          </p:cNvSpPr>
          <p:nvPr>
            <p:ph type="sldNum" sz="quarter" idx="12"/>
          </p:nvPr>
        </p:nvSpPr>
        <p:spPr>
          <a:xfrm>
            <a:off x="9831388" y="6453188"/>
            <a:ext cx="1595437" cy="404812"/>
          </a:xfrm>
        </p:spPr>
        <p:txBody>
          <a:bodyPr/>
          <a:lstStyle>
            <a:lvl1pPr>
              <a:defRPr smtClean="0"/>
            </a:lvl1pPr>
          </a:lstStyle>
          <a:p>
            <a:pPr>
              <a:defRPr/>
            </a:pPr>
            <a:fld id="{D5464883-592C-4CAC-891C-EBFEC91120CF}" type="slidenum">
              <a:rPr lang="el-GR" altLang="el-GR"/>
              <a:pPr>
                <a:defRPr/>
              </a:pPr>
              <a:t>‹#›</a:t>
            </a:fld>
            <a:endParaRPr lang="el-GR" alt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EE5B2F56-EEF8-4062-860E-29497D80621C}" type="datetimeFigureOut">
              <a:rPr lang="el-GR"/>
              <a:pPr>
                <a:defRPr/>
              </a:pPr>
              <a:t>24/6/2024</a:t>
            </a:fld>
            <a:endParaRPr lang="el-GR"/>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50C520AB-F3D3-4657-A5B0-1FA01EC13C7D}" type="slidenum">
              <a:rPr lang="el-GR" altLang="el-GR"/>
              <a:pPr>
                <a:defRPr/>
              </a:pPr>
              <a:t>‹#›</a:t>
            </a:fld>
            <a:endParaRPr lang="el-GR" alt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3">
            <a:extLst>
              <a:ext uri="{FF2B5EF4-FFF2-40B4-BE49-F238E27FC236}"/>
            </a:extLst>
          </p:cNvPr>
          <p:cNvSpPr>
            <a:spLocks noGrp="1"/>
          </p:cNvSpPr>
          <p:nvPr>
            <p:ph type="dt" sz="half" idx="10"/>
          </p:nvPr>
        </p:nvSpPr>
        <p:spPr/>
        <p:txBody>
          <a:bodyPr/>
          <a:lstStyle>
            <a:lvl1pPr>
              <a:defRPr/>
            </a:lvl1pPr>
          </a:lstStyle>
          <a:p>
            <a:pPr>
              <a:defRPr/>
            </a:pPr>
            <a:fld id="{814F03BF-6FC7-4404-9B97-982EC98D2DAA}" type="datetimeFigureOut">
              <a:rPr lang="el-GR"/>
              <a:pPr>
                <a:defRPr/>
              </a:pPr>
              <a:t>24/6/2024</a:t>
            </a:fld>
            <a:endParaRPr lang="el-GR"/>
          </a:p>
        </p:txBody>
      </p:sp>
      <p:sp>
        <p:nvSpPr>
          <p:cNvPr id="8"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9" name="Slide Number Placeholder 5">
            <a:extLst>
              <a:ext uri="{FF2B5EF4-FFF2-40B4-BE49-F238E27FC236}"/>
            </a:extLst>
          </p:cNvPr>
          <p:cNvSpPr>
            <a:spLocks noGrp="1"/>
          </p:cNvSpPr>
          <p:nvPr>
            <p:ph type="sldNum" sz="quarter" idx="12"/>
          </p:nvPr>
        </p:nvSpPr>
        <p:spPr/>
        <p:txBody>
          <a:bodyPr/>
          <a:lstStyle>
            <a:lvl1pPr>
              <a:defRPr/>
            </a:lvl1pPr>
          </a:lstStyle>
          <a:p>
            <a:pPr>
              <a:defRPr/>
            </a:pPr>
            <a:fld id="{2F70A602-AB6B-453F-9EB7-6D42512C8349}" type="slidenum">
              <a:rPr lang="el-GR" altLang="el-GR"/>
              <a:pPr>
                <a:defRPr/>
              </a:pPr>
              <a:t>‹#›</a:t>
            </a:fld>
            <a:endParaRPr lang="el-GR" alt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3">
            <a:extLst>
              <a:ext uri="{FF2B5EF4-FFF2-40B4-BE49-F238E27FC236}"/>
            </a:extLst>
          </p:cNvPr>
          <p:cNvSpPr>
            <a:spLocks noGrp="1"/>
          </p:cNvSpPr>
          <p:nvPr>
            <p:ph type="dt" sz="half" idx="10"/>
          </p:nvPr>
        </p:nvSpPr>
        <p:spPr/>
        <p:txBody>
          <a:bodyPr/>
          <a:lstStyle>
            <a:lvl1pPr>
              <a:defRPr/>
            </a:lvl1pPr>
          </a:lstStyle>
          <a:p>
            <a:pPr>
              <a:defRPr/>
            </a:pPr>
            <a:fld id="{8FA08D21-0E88-417E-BC96-1FA565F33D19}" type="datetimeFigureOut">
              <a:rPr lang="el-GR"/>
              <a:pPr>
                <a:defRPr/>
              </a:pPr>
              <a:t>24/6/2024</a:t>
            </a:fld>
            <a:endParaRPr lang="el-GR"/>
          </a:p>
        </p:txBody>
      </p:sp>
      <p:sp>
        <p:nvSpPr>
          <p:cNvPr id="4"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5" name="Slide Number Placeholder 5">
            <a:extLst>
              <a:ext uri="{FF2B5EF4-FFF2-40B4-BE49-F238E27FC236}"/>
            </a:extLst>
          </p:cNvPr>
          <p:cNvSpPr>
            <a:spLocks noGrp="1"/>
          </p:cNvSpPr>
          <p:nvPr>
            <p:ph type="sldNum" sz="quarter" idx="12"/>
          </p:nvPr>
        </p:nvSpPr>
        <p:spPr/>
        <p:txBody>
          <a:bodyPr/>
          <a:lstStyle>
            <a:lvl1pPr>
              <a:defRPr/>
            </a:lvl1pPr>
          </a:lstStyle>
          <a:p>
            <a:pPr>
              <a:defRPr/>
            </a:pPr>
            <a:fld id="{829F464C-E9B3-44B5-88BD-ACA511D4943D}" type="slidenum">
              <a:rPr lang="el-GR" altLang="el-GR"/>
              <a:pPr>
                <a:defRPr/>
              </a:pPr>
              <a:t>‹#›</a:t>
            </a:fld>
            <a:endParaRPr lang="el-GR" alt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3">
            <a:extLst>
              <a:ext uri="{FF2B5EF4-FFF2-40B4-BE49-F238E27FC236}"/>
            </a:extLst>
          </p:cNvPr>
          <p:cNvSpPr>
            <a:spLocks noGrp="1"/>
          </p:cNvSpPr>
          <p:nvPr>
            <p:ph type="dt" sz="half" idx="10"/>
          </p:nvPr>
        </p:nvSpPr>
        <p:spPr/>
        <p:txBody>
          <a:bodyPr/>
          <a:lstStyle>
            <a:lvl1pPr>
              <a:defRPr/>
            </a:lvl1pPr>
          </a:lstStyle>
          <a:p>
            <a:pPr>
              <a:defRPr/>
            </a:pPr>
            <a:fld id="{094561E6-809F-4F77-AD61-DF9288DBF58F}" type="datetimeFigureOut">
              <a:rPr lang="el-GR"/>
              <a:pPr>
                <a:defRPr/>
              </a:pPr>
              <a:t>24/6/2024</a:t>
            </a:fld>
            <a:endParaRPr lang="el-GR"/>
          </a:p>
        </p:txBody>
      </p:sp>
      <p:sp>
        <p:nvSpPr>
          <p:cNvPr id="3" name="Footer Placeholder 4">
            <a:extLst>
              <a:ext uri="{FF2B5EF4-FFF2-40B4-BE49-F238E27FC236}"/>
            </a:extLst>
          </p:cNvPr>
          <p:cNvSpPr>
            <a:spLocks noGrp="1"/>
          </p:cNvSpPr>
          <p:nvPr>
            <p:ph type="ftr" sz="quarter" idx="11"/>
          </p:nvPr>
        </p:nvSpPr>
        <p:spPr/>
        <p:txBody>
          <a:bodyPr/>
          <a:lstStyle>
            <a:lvl1pPr>
              <a:defRPr/>
            </a:lvl1pPr>
          </a:lstStyle>
          <a:p>
            <a:pPr>
              <a:defRPr/>
            </a:pPr>
            <a:endParaRPr lang="el-GR"/>
          </a:p>
        </p:txBody>
      </p:sp>
      <p:sp>
        <p:nvSpPr>
          <p:cNvPr id="4" name="Slide Number Placeholder 5">
            <a:extLst>
              <a:ext uri="{FF2B5EF4-FFF2-40B4-BE49-F238E27FC236}"/>
            </a:extLst>
          </p:cNvPr>
          <p:cNvSpPr>
            <a:spLocks noGrp="1"/>
          </p:cNvSpPr>
          <p:nvPr>
            <p:ph type="sldNum" sz="quarter" idx="12"/>
          </p:nvPr>
        </p:nvSpPr>
        <p:spPr/>
        <p:txBody>
          <a:bodyPr/>
          <a:lstStyle>
            <a:lvl1pPr>
              <a:defRPr/>
            </a:lvl1pPr>
          </a:lstStyle>
          <a:p>
            <a:pPr>
              <a:defRPr/>
            </a:pPr>
            <a:fld id="{7DAEB6B9-BC18-4A8A-A048-8383E31BAD07}" type="slidenum">
              <a:rPr lang="el-GR" altLang="el-GR"/>
              <a:pPr>
                <a:defRPr/>
              </a:pPr>
              <a:t>‹#›</a:t>
            </a:fld>
            <a:endParaRPr lang="el-GR" alt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5" name="Rectangle 7">
            <a:extLst>
              <a:ext uri="{FF2B5EF4-FFF2-40B4-BE49-F238E27FC236}"/>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a:extLst>
              <a:ext uri="{FF2B5EF4-FFF2-40B4-BE49-F238E27FC236}"/>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7" name="Date Placeholder 4">
            <a:extLst>
              <a:ext uri="{FF2B5EF4-FFF2-40B4-BE49-F238E27FC236}"/>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1217D174-AC94-4B4E-BDC3-664D60EA3486}" type="datetimeFigureOut">
              <a:rPr lang="el-GR"/>
              <a:pPr>
                <a:defRPr/>
              </a:pPr>
              <a:t>24/6/2024</a:t>
            </a:fld>
            <a:endParaRPr lang="el-GR"/>
          </a:p>
        </p:txBody>
      </p:sp>
      <p:sp>
        <p:nvSpPr>
          <p:cNvPr id="8" name="Footer Placeholder 5">
            <a:extLst>
              <a:ext uri="{FF2B5EF4-FFF2-40B4-BE49-F238E27FC236}"/>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l-GR"/>
          </a:p>
        </p:txBody>
      </p:sp>
      <p:sp>
        <p:nvSpPr>
          <p:cNvPr id="9" name="Slide Number Placeholder 6">
            <a:extLst>
              <a:ext uri="{FF2B5EF4-FFF2-40B4-BE49-F238E27FC236}"/>
            </a:extLst>
          </p:cNvPr>
          <p:cNvSpPr>
            <a:spLocks noGrp="1"/>
          </p:cNvSpPr>
          <p:nvPr>
            <p:ph type="sldNum" sz="quarter" idx="12"/>
          </p:nvPr>
        </p:nvSpPr>
        <p:spPr>
          <a:xfrm>
            <a:off x="9883775" y="6453188"/>
            <a:ext cx="1595438" cy="404812"/>
          </a:xfrm>
        </p:spPr>
        <p:txBody>
          <a:bodyPr/>
          <a:lstStyle>
            <a:lvl1pPr>
              <a:defRPr smtClean="0"/>
            </a:lvl1pPr>
          </a:lstStyle>
          <a:p>
            <a:pPr>
              <a:defRPr/>
            </a:pPr>
            <a:fld id="{702DAC27-BB4F-432A-9461-77C5046C93EB}" type="slidenum">
              <a:rPr lang="el-GR" altLang="el-GR"/>
              <a:pPr>
                <a:defRPr/>
              </a:pPr>
              <a:t>‹#›</a:t>
            </a:fld>
            <a:endParaRPr lang="el-GR" alt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5" name="Rectangle 7">
            <a:extLst>
              <a:ext uri="{FF2B5EF4-FFF2-40B4-BE49-F238E27FC236}"/>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a:extLst>
              <a:ext uri="{FF2B5EF4-FFF2-40B4-BE49-F238E27FC236}"/>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l-GR" noProof="0"/>
              <a:t>Κάντε κλικ στο εικονίδιο για να προσθέσετε εικόνα</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7" name="Date Placeholder 4">
            <a:extLst>
              <a:ext uri="{FF2B5EF4-FFF2-40B4-BE49-F238E27FC236}"/>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8CA3FC38-65D3-436A-A23F-292B21794DCB}" type="datetimeFigureOut">
              <a:rPr lang="el-GR"/>
              <a:pPr>
                <a:defRPr/>
              </a:pPr>
              <a:t>24/6/2024</a:t>
            </a:fld>
            <a:endParaRPr lang="el-GR"/>
          </a:p>
        </p:txBody>
      </p:sp>
      <p:sp>
        <p:nvSpPr>
          <p:cNvPr id="8" name="Footer Placeholder 5">
            <a:extLst>
              <a:ext uri="{FF2B5EF4-FFF2-40B4-BE49-F238E27FC236}"/>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l-GR"/>
          </a:p>
        </p:txBody>
      </p:sp>
      <p:sp>
        <p:nvSpPr>
          <p:cNvPr id="9" name="Slide Number Placeholder 6">
            <a:extLst>
              <a:ext uri="{FF2B5EF4-FFF2-40B4-BE49-F238E27FC236}"/>
            </a:extLst>
          </p:cNvPr>
          <p:cNvSpPr>
            <a:spLocks noGrp="1"/>
          </p:cNvSpPr>
          <p:nvPr>
            <p:ph type="sldNum" sz="quarter" idx="12"/>
          </p:nvPr>
        </p:nvSpPr>
        <p:spPr>
          <a:xfrm>
            <a:off x="9883775" y="6453188"/>
            <a:ext cx="1595438" cy="404812"/>
          </a:xfrm>
        </p:spPr>
        <p:txBody>
          <a:bodyPr/>
          <a:lstStyle>
            <a:lvl1pPr>
              <a:defRPr smtClean="0"/>
            </a:lvl1pPr>
          </a:lstStyle>
          <a:p>
            <a:pPr>
              <a:defRPr/>
            </a:pPr>
            <a:fld id="{2543B34D-C397-4EE9-8A3F-057B93BAD286}" type="slidenum">
              <a:rPr lang="el-GR" altLang="el-GR"/>
              <a:pPr>
                <a:defRPr/>
              </a:pPr>
              <a:t>‹#›</a:t>
            </a:fld>
            <a:endParaRPr lang="el-GR" alt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371600" y="685800"/>
            <a:ext cx="9601200" cy="148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altLang="el-GR" smtClean="0"/>
              <a:t>Κάντε κλικ για να επεξεργαστείτε τον τίτλο υποδείγματος</a:t>
            </a:r>
            <a:endParaRPr lang="en-US" altLang="el-GR" smtClean="0"/>
          </a:p>
        </p:txBody>
      </p:sp>
      <p:sp>
        <p:nvSpPr>
          <p:cNvPr id="1027" name="Text Placeholder 2"/>
          <p:cNvSpPr>
            <a:spLocks noGrp="1"/>
          </p:cNvSpPr>
          <p:nvPr>
            <p:ph type="body" idx="1"/>
          </p:nvPr>
        </p:nvSpPr>
        <p:spPr bwMode="auto">
          <a:xfrm>
            <a:off x="1371600" y="2286000"/>
            <a:ext cx="9601200" cy="3581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altLang="el-GR" smtClean="0"/>
              <a:t>Στυλ κειμένου υποδείγματος</a:t>
            </a:r>
          </a:p>
          <a:p>
            <a:pPr lvl="1"/>
            <a:r>
              <a:rPr lang="el-GR" altLang="el-GR" smtClean="0"/>
              <a:t>Δεύτερο επίπεδο</a:t>
            </a:r>
          </a:p>
          <a:p>
            <a:pPr lvl="2"/>
            <a:r>
              <a:rPr lang="el-GR" altLang="el-GR" smtClean="0"/>
              <a:t>Τρίτο επίπεδο</a:t>
            </a:r>
          </a:p>
          <a:p>
            <a:pPr lvl="3"/>
            <a:r>
              <a:rPr lang="el-GR" altLang="el-GR" smtClean="0"/>
              <a:t>Τέταρτο επίπεδο</a:t>
            </a:r>
          </a:p>
          <a:p>
            <a:pPr lvl="4"/>
            <a:r>
              <a:rPr lang="el-GR" altLang="el-GR" smtClean="0"/>
              <a:t>Πέμπτο επίπεδο</a:t>
            </a:r>
            <a:endParaRPr lang="en-US" altLang="el-GR" smtClean="0"/>
          </a:p>
        </p:txBody>
      </p:sp>
      <p:sp>
        <p:nvSpPr>
          <p:cNvPr id="4" name="Date Placeholder 3">
            <a:extLst>
              <a:ext uri="{FF2B5EF4-FFF2-40B4-BE49-F238E27FC236}"/>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cs typeface="+mn-cs"/>
              </a:defRPr>
            </a:lvl1pPr>
          </a:lstStyle>
          <a:p>
            <a:pPr>
              <a:defRPr/>
            </a:pPr>
            <a:fld id="{FF1BE5AD-B570-4CBD-BCB6-5BCAC7316DDF}" type="datetimeFigureOut">
              <a:rPr lang="el-GR"/>
              <a:pPr>
                <a:defRPr/>
              </a:pPr>
              <a:t>24/6/2024</a:t>
            </a:fld>
            <a:endParaRPr lang="el-GR"/>
          </a:p>
        </p:txBody>
      </p:sp>
      <p:sp>
        <p:nvSpPr>
          <p:cNvPr id="5" name="Footer Placeholder 4">
            <a:extLst>
              <a:ext uri="{FF2B5EF4-FFF2-40B4-BE49-F238E27FC236}"/>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cs typeface="+mn-cs"/>
              </a:defRPr>
            </a:lvl1pPr>
          </a:lstStyle>
          <a:p>
            <a:pPr>
              <a:defRPr/>
            </a:pPr>
            <a:endParaRPr lang="el-GR"/>
          </a:p>
        </p:txBody>
      </p:sp>
      <p:sp>
        <p:nvSpPr>
          <p:cNvPr id="6" name="Slide Number Placeholder 5">
            <a:extLst>
              <a:ext uri="{FF2B5EF4-FFF2-40B4-BE49-F238E27FC236}"/>
            </a:extLst>
          </p:cNvPr>
          <p:cNvSpPr>
            <a:spLocks noGrp="1"/>
          </p:cNvSpPr>
          <p:nvPr>
            <p:ph type="sldNum" sz="quarter" idx="4"/>
          </p:nvPr>
        </p:nvSpPr>
        <p:spPr>
          <a:xfrm>
            <a:off x="9472613" y="6453188"/>
            <a:ext cx="1597025" cy="404812"/>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chemeClr val="tx2"/>
                </a:solidFill>
                <a:latin typeface="Franklin Gothic Book" pitchFamily="34" charset="0"/>
              </a:defRPr>
            </a:lvl1pPr>
          </a:lstStyle>
          <a:p>
            <a:pPr>
              <a:defRPr/>
            </a:pPr>
            <a:fld id="{AD99D637-78ED-4AED-A94D-EBE86EB61CBC}" type="slidenum">
              <a:rPr lang="el-GR" altLang="el-GR"/>
              <a:pPr>
                <a:defRPr/>
              </a:pPr>
              <a:t>‹#›</a:t>
            </a:fld>
            <a:endParaRPr lang="el-GR" altLang="el-GR"/>
          </a:p>
        </p:txBody>
      </p:sp>
      <p:sp>
        <p:nvSpPr>
          <p:cNvPr id="9" name="Rectangle 8">
            <a:extLst>
              <a:ext uri="{FF2B5EF4-FFF2-40B4-BE49-F238E27FC236}"/>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12" r:id="rId1"/>
    <p:sldLayoutId id="2147483805" r:id="rId2"/>
    <p:sldLayoutId id="2147483813" r:id="rId3"/>
    <p:sldLayoutId id="2147483806" r:id="rId4"/>
    <p:sldLayoutId id="2147483807" r:id="rId5"/>
    <p:sldLayoutId id="2147483808" r:id="rId6"/>
    <p:sldLayoutId id="2147483809" r:id="rId7"/>
    <p:sldLayoutId id="2147483814" r:id="rId8"/>
    <p:sldLayoutId id="2147483815" r:id="rId9"/>
    <p:sldLayoutId id="2147483810" r:id="rId10"/>
    <p:sldLayoutId id="2147483811" r:id="rId11"/>
  </p:sldLayoutIdLst>
  <p:txStyles>
    <p:titleStyle>
      <a:lvl1pPr algn="l" rtl="0" eaLnBrk="0" fontAlgn="base" hangingPunct="0">
        <a:lnSpc>
          <a:spcPct val="89000"/>
        </a:lnSpc>
        <a:spcBef>
          <a:spcPct val="0"/>
        </a:spcBef>
        <a:spcAft>
          <a:spcPct val="0"/>
        </a:spcAft>
        <a:defRPr sz="4400" kern="1200">
          <a:solidFill>
            <a:schemeClr val="tx2"/>
          </a:solidFill>
          <a:latin typeface="+mj-lt"/>
          <a:ea typeface="+mj-ea"/>
          <a:cs typeface="+mj-cs"/>
        </a:defRPr>
      </a:lvl1pPr>
      <a:lvl2pPr algn="l" rtl="0" eaLnBrk="0" fontAlgn="base" hangingPunct="0">
        <a:lnSpc>
          <a:spcPct val="89000"/>
        </a:lnSpc>
        <a:spcBef>
          <a:spcPct val="0"/>
        </a:spcBef>
        <a:spcAft>
          <a:spcPct val="0"/>
        </a:spcAft>
        <a:defRPr sz="4400">
          <a:solidFill>
            <a:schemeClr val="tx2"/>
          </a:solidFill>
          <a:latin typeface="Franklin Gothic Book" pitchFamily="34" charset="0"/>
        </a:defRPr>
      </a:lvl2pPr>
      <a:lvl3pPr algn="l" rtl="0" eaLnBrk="0" fontAlgn="base" hangingPunct="0">
        <a:lnSpc>
          <a:spcPct val="89000"/>
        </a:lnSpc>
        <a:spcBef>
          <a:spcPct val="0"/>
        </a:spcBef>
        <a:spcAft>
          <a:spcPct val="0"/>
        </a:spcAft>
        <a:defRPr sz="4400">
          <a:solidFill>
            <a:schemeClr val="tx2"/>
          </a:solidFill>
          <a:latin typeface="Franklin Gothic Book" pitchFamily="34" charset="0"/>
        </a:defRPr>
      </a:lvl3pPr>
      <a:lvl4pPr algn="l" rtl="0" eaLnBrk="0" fontAlgn="base" hangingPunct="0">
        <a:lnSpc>
          <a:spcPct val="89000"/>
        </a:lnSpc>
        <a:spcBef>
          <a:spcPct val="0"/>
        </a:spcBef>
        <a:spcAft>
          <a:spcPct val="0"/>
        </a:spcAft>
        <a:defRPr sz="4400">
          <a:solidFill>
            <a:schemeClr val="tx2"/>
          </a:solidFill>
          <a:latin typeface="Franklin Gothic Book" pitchFamily="34" charset="0"/>
        </a:defRPr>
      </a:lvl4pPr>
      <a:lvl5pPr algn="l" rtl="0" eaLnBrk="0" fontAlgn="base" hangingPunct="0">
        <a:lnSpc>
          <a:spcPct val="89000"/>
        </a:lnSpc>
        <a:spcBef>
          <a:spcPct val="0"/>
        </a:spcBef>
        <a:spcAft>
          <a:spcPct val="0"/>
        </a:spcAft>
        <a:defRPr sz="4400">
          <a:solidFill>
            <a:schemeClr val="tx2"/>
          </a:solidFill>
          <a:latin typeface="Franklin Gothic Book" pitchFamily="34" charset="0"/>
        </a:defRPr>
      </a:lvl5pPr>
      <a:lvl6pPr marL="457200" algn="l" rtl="0" fontAlgn="base">
        <a:lnSpc>
          <a:spcPct val="89000"/>
        </a:lnSpc>
        <a:spcBef>
          <a:spcPct val="0"/>
        </a:spcBef>
        <a:spcAft>
          <a:spcPct val="0"/>
        </a:spcAft>
        <a:defRPr sz="4400">
          <a:solidFill>
            <a:schemeClr val="tx2"/>
          </a:solidFill>
          <a:latin typeface="Franklin Gothic Book" pitchFamily="34" charset="0"/>
        </a:defRPr>
      </a:lvl6pPr>
      <a:lvl7pPr marL="914400" algn="l" rtl="0" fontAlgn="base">
        <a:lnSpc>
          <a:spcPct val="89000"/>
        </a:lnSpc>
        <a:spcBef>
          <a:spcPct val="0"/>
        </a:spcBef>
        <a:spcAft>
          <a:spcPct val="0"/>
        </a:spcAft>
        <a:defRPr sz="4400">
          <a:solidFill>
            <a:schemeClr val="tx2"/>
          </a:solidFill>
          <a:latin typeface="Franklin Gothic Book" pitchFamily="34" charset="0"/>
        </a:defRPr>
      </a:lvl7pPr>
      <a:lvl8pPr marL="1371600" algn="l" rtl="0" fontAlgn="base">
        <a:lnSpc>
          <a:spcPct val="89000"/>
        </a:lnSpc>
        <a:spcBef>
          <a:spcPct val="0"/>
        </a:spcBef>
        <a:spcAft>
          <a:spcPct val="0"/>
        </a:spcAft>
        <a:defRPr sz="4400">
          <a:solidFill>
            <a:schemeClr val="tx2"/>
          </a:solidFill>
          <a:latin typeface="Franklin Gothic Book" pitchFamily="34" charset="0"/>
        </a:defRPr>
      </a:lvl8pPr>
      <a:lvl9pPr marL="1828800" algn="l" rtl="0" fontAlgn="base">
        <a:lnSpc>
          <a:spcPct val="89000"/>
        </a:lnSpc>
        <a:spcBef>
          <a:spcPct val="0"/>
        </a:spcBef>
        <a:spcAft>
          <a:spcPct val="0"/>
        </a:spcAft>
        <a:defRPr sz="4400">
          <a:solidFill>
            <a:schemeClr val="tx2"/>
          </a:solidFill>
          <a:latin typeface="Franklin Gothic Book" pitchFamily="34" charset="0"/>
        </a:defRPr>
      </a:lvl9pPr>
    </p:titleStyle>
    <p:bodyStyle>
      <a:lvl1pPr marL="382588" indent="-382588" algn="l" rtl="0" eaLnBrk="0" fontAlgn="base" hangingPunct="0">
        <a:lnSpc>
          <a:spcPct val="94000"/>
        </a:lnSpc>
        <a:spcBef>
          <a:spcPts val="1000"/>
        </a:spcBef>
        <a:spcAft>
          <a:spcPts val="200"/>
        </a:spcAft>
        <a:buFont typeface="Franklin Gothic Book" pitchFamily="34" charset="0"/>
        <a:buChar char="■"/>
        <a:defRPr sz="2000" kern="1200">
          <a:solidFill>
            <a:schemeClr val="tx2"/>
          </a:solidFill>
          <a:latin typeface="+mn-lt"/>
          <a:ea typeface="+mn-ea"/>
          <a:cs typeface="+mn-cs"/>
        </a:defRPr>
      </a:lvl1pPr>
      <a:lvl2pPr marL="914400" indent="-382588" algn="l" rtl="0" eaLnBrk="0" fontAlgn="base" hangingPunct="0">
        <a:lnSpc>
          <a:spcPct val="94000"/>
        </a:lnSpc>
        <a:spcBef>
          <a:spcPts val="500"/>
        </a:spcBef>
        <a:spcAft>
          <a:spcPts val="200"/>
        </a:spcAft>
        <a:buFont typeface="Franklin Gothic Book" pitchFamily="34" charset="0"/>
        <a:buChar char="–"/>
        <a:defRPr sz="2000" i="1" kern="1200">
          <a:solidFill>
            <a:schemeClr val="tx2"/>
          </a:solidFill>
          <a:latin typeface="+mn-lt"/>
          <a:ea typeface="+mn-ea"/>
          <a:cs typeface="+mn-cs"/>
        </a:defRPr>
      </a:lvl2pPr>
      <a:lvl3pPr marL="1371600" indent="-382588" algn="l" rtl="0" eaLnBrk="0" fontAlgn="base" hangingPunct="0">
        <a:lnSpc>
          <a:spcPct val="94000"/>
        </a:lnSpc>
        <a:spcBef>
          <a:spcPts val="500"/>
        </a:spcBef>
        <a:spcAft>
          <a:spcPts val="200"/>
        </a:spcAft>
        <a:buFont typeface="Franklin Gothic Book" pitchFamily="34" charset="0"/>
        <a:buChar char="■"/>
        <a:defRPr sz="2400" kern="1200">
          <a:solidFill>
            <a:schemeClr val="tx2"/>
          </a:solidFill>
          <a:latin typeface="+mn-lt"/>
          <a:ea typeface="+mn-ea"/>
          <a:cs typeface="+mn-cs"/>
        </a:defRPr>
      </a:lvl3pPr>
      <a:lvl4pPr marL="1828800" indent="-382588" algn="l" rtl="0" eaLnBrk="0" fontAlgn="base" hangingPunct="0">
        <a:lnSpc>
          <a:spcPct val="94000"/>
        </a:lnSpc>
        <a:spcBef>
          <a:spcPts val="500"/>
        </a:spcBef>
        <a:spcAft>
          <a:spcPts val="200"/>
        </a:spcAft>
        <a:buFont typeface="Franklin Gothic Book" pitchFamily="34" charset="0"/>
        <a:buChar char="–"/>
        <a:defRPr sz="2000" i="1" kern="1200">
          <a:solidFill>
            <a:schemeClr val="tx2"/>
          </a:solidFill>
          <a:latin typeface="+mn-lt"/>
          <a:ea typeface="+mn-ea"/>
          <a:cs typeface="+mn-cs"/>
        </a:defRPr>
      </a:lvl4pPr>
      <a:lvl5pPr marL="2286000" indent="-382588" algn="l" rtl="0" eaLnBrk="0" fontAlgn="base" hangingPunct="0">
        <a:lnSpc>
          <a:spcPct val="94000"/>
        </a:lnSpc>
        <a:spcBef>
          <a:spcPts val="500"/>
        </a:spcBef>
        <a:spcAft>
          <a:spcPts val="200"/>
        </a:spcAft>
        <a:buFont typeface="Franklin Gothic Book"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8.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3.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hyperlink" Target="https://www.youtube.com/watch?v=445a_9O8mSM"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jpeg"/><Relationship Id="rId10" Type="http://schemas.openxmlformats.org/officeDocument/2006/relationships/image" Target="../media/image9.png"/><Relationship Id="rId4" Type="http://schemas.openxmlformats.org/officeDocument/2006/relationships/image" Target="../media/image1.jpe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3.jpeg"/><Relationship Id="rId4" Type="http://schemas.openxmlformats.org/officeDocument/2006/relationships/image" Target="../media/image1.jpeg"/><Relationship Id="rId9"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extLst>
          </p:cNvPr>
          <p:cNvSpPr>
            <a:spLocks noGrp="1"/>
          </p:cNvSpPr>
          <p:nvPr>
            <p:ph type="ctrTitle"/>
          </p:nvPr>
        </p:nvSpPr>
        <p:spPr>
          <a:xfrm>
            <a:off x="2700338" y="2297113"/>
            <a:ext cx="8267700" cy="1200150"/>
          </a:xfrm>
        </p:spPr>
        <p:txBody>
          <a:bodyPr rtlCol="0">
            <a:normAutofit/>
          </a:bodyPr>
          <a:lstStyle/>
          <a:p>
            <a:pPr eaLnBrk="1" fontAlgn="auto" hangingPunct="1">
              <a:spcAft>
                <a:spcPts val="0"/>
              </a:spcAft>
              <a:defRPr/>
            </a:pPr>
            <a:r>
              <a:rPr lang="en" sz="3200" b="1" dirty="0" smtClean="0"/>
              <a:t>olive</a:t>
            </a:r>
            <a:r>
              <a:rPr lang="en" sz="3200" b="1" dirty="0" smtClean="0"/>
              <a:t>: </a:t>
            </a:r>
            <a:r>
              <a:rPr lang="el-GR" sz="3200" b="1" dirty="0" err="1" smtClean="0"/>
              <a:t>τηε</a:t>
            </a:r>
            <a:r>
              <a:rPr lang="el-GR" sz="3200" b="1" dirty="0" smtClean="0"/>
              <a:t> </a:t>
            </a:r>
            <a:r>
              <a:rPr lang="en-US" sz="3200" b="1" dirty="0" smtClean="0"/>
              <a:t>golden</a:t>
            </a:r>
            <a:r>
              <a:rPr lang="en" sz="3200" b="1" dirty="0" smtClean="0"/>
              <a:t> fruit</a:t>
            </a:r>
            <a:endParaRPr lang="el-GR" sz="3200" b="1" dirty="0"/>
          </a:p>
        </p:txBody>
      </p:sp>
      <p:sp>
        <p:nvSpPr>
          <p:cNvPr id="3" name="Υπότιτλος 2">
            <a:extLst>
              <a:ext uri="{FF2B5EF4-FFF2-40B4-BE49-F238E27FC236}"/>
            </a:extLst>
          </p:cNvPr>
          <p:cNvSpPr>
            <a:spLocks noGrp="1"/>
          </p:cNvSpPr>
          <p:nvPr>
            <p:ph type="subTitle" idx="1"/>
          </p:nvPr>
        </p:nvSpPr>
        <p:spPr>
          <a:xfrm>
            <a:off x="1357313" y="4016375"/>
            <a:ext cx="9144000" cy="1655763"/>
          </a:xfrm>
        </p:spPr>
        <p:txBody>
          <a:bodyPr rtlCol="0">
            <a:normAutofit fontScale="92500" lnSpcReduction="20000"/>
          </a:bodyPr>
          <a:lstStyle/>
          <a:p>
            <a:pPr eaLnBrk="1" fontAlgn="auto" hangingPunct="1">
              <a:defRPr/>
            </a:pPr>
            <a:endParaRPr lang="el-GR" dirty="0"/>
          </a:p>
          <a:p>
            <a:pPr eaLnBrk="1" fontAlgn="auto" hangingPunct="1">
              <a:defRPr/>
            </a:pPr>
            <a:endParaRPr lang="el-GR" dirty="0"/>
          </a:p>
          <a:p>
            <a:pPr eaLnBrk="1" fontAlgn="auto" hangingPunct="1">
              <a:defRPr/>
            </a:pPr>
            <a:endParaRPr lang="el-GR" dirty="0"/>
          </a:p>
          <a:p>
            <a:pPr algn="l" eaLnBrk="1" fontAlgn="auto" hangingPunct="1">
              <a:defRPr/>
            </a:pPr>
            <a:r>
              <a:rPr lang="en" dirty="0"/>
              <a:t>Creators: </a:t>
            </a:r>
            <a:r>
              <a:rPr lang="en" dirty="0" err="1"/>
              <a:t>Papastergiou </a:t>
            </a:r>
            <a:r>
              <a:rPr lang="en" dirty="0"/>
              <a:t>Eleftheria</a:t>
            </a:r>
          </a:p>
          <a:p>
            <a:pPr algn="l" eaLnBrk="1" fontAlgn="auto" hangingPunct="1">
              <a:defRPr/>
            </a:pPr>
            <a:r>
              <a:rPr lang="en" dirty="0"/>
              <a:t>Mitsi Polixeni</a:t>
            </a:r>
          </a:p>
          <a:p>
            <a:pPr eaLnBrk="1" fontAlgn="auto" hangingPunct="1">
              <a:defRPr/>
            </a:pPr>
            <a:endParaRPr lang="el-GR" dirty="0"/>
          </a:p>
        </p:txBody>
      </p:sp>
      <p:sp>
        <p:nvSpPr>
          <p:cNvPr id="6148" name="Ορθογώνιο 3"/>
          <p:cNvSpPr>
            <a:spLocks noChangeArrowheads="1"/>
          </p:cNvSpPr>
          <p:nvPr/>
        </p:nvSpPr>
        <p:spPr bwMode="auto">
          <a:xfrm>
            <a:off x="468313" y="890588"/>
            <a:ext cx="11255375" cy="923925"/>
          </a:xfrm>
          <a:prstGeom prst="rect">
            <a:avLst/>
          </a:prstGeom>
          <a:noFill/>
          <a:ln w="9525">
            <a:noFill/>
            <a:miter lim="800000"/>
            <a:headEnd/>
            <a:tailEnd/>
          </a:ln>
        </p:spPr>
        <p:txBody>
          <a:bodyPr>
            <a:spAutoFit/>
          </a:bodyPr>
          <a:lstStyle/>
          <a:p>
            <a:pPr algn="ctr" eaLnBrk="1" hangingPunct="1"/>
            <a:r>
              <a:rPr lang="en" altLang="el-GR">
                <a:solidFill>
                  <a:srgbClr val="1D6295"/>
                </a:solidFill>
                <a:latin typeface="Comic Sans MS" pitchFamily="66" charset="0"/>
                <a:cs typeface="Calibri" pitchFamily="34" charset="0"/>
              </a:rPr>
              <a:t>ERASMUS +</a:t>
            </a:r>
          </a:p>
          <a:p>
            <a:pPr algn="ctr" eaLnBrk="1" hangingPunct="1"/>
            <a:r>
              <a:rPr lang="en" altLang="el-GR">
                <a:solidFill>
                  <a:srgbClr val="1D6295"/>
                </a:solidFill>
                <a:latin typeface="Comic Sans MS" pitchFamily="66" charset="0"/>
                <a:cs typeface="Calibri" pitchFamily="34" charset="0"/>
              </a:rPr>
              <a:t>2021-1-EL01-KA220-SCH-000027823</a:t>
            </a:r>
            <a:endParaRPr lang="en-US" altLang="el-GR">
              <a:solidFill>
                <a:srgbClr val="1D6295"/>
              </a:solidFill>
              <a:latin typeface="Comic Sans MS" pitchFamily="66" charset="0"/>
              <a:cs typeface="Calibri" pitchFamily="34" charset="0"/>
            </a:endParaRPr>
          </a:p>
          <a:p>
            <a:pPr algn="ctr" eaLnBrk="1" hangingPunct="1"/>
            <a:r>
              <a:rPr lang="en" altLang="el-GR">
                <a:solidFill>
                  <a:srgbClr val="1D6295"/>
                </a:solidFill>
                <a:latin typeface="Comic Sans MS" pitchFamily="66" charset="0"/>
                <a:ea typeface="Calibri" pitchFamily="34" charset="0"/>
                <a:cs typeface="Times New Roman" pitchFamily="18" charset="0"/>
              </a:rPr>
              <a:t> </a:t>
            </a:r>
            <a:r>
              <a:rPr lang="en" altLang="el-GR">
                <a:solidFill>
                  <a:srgbClr val="1D6295"/>
                </a:solidFill>
                <a:latin typeface="Comic Sans MS" pitchFamily="66" charset="0"/>
                <a:cs typeface="Calibri" pitchFamily="34" charset="0"/>
              </a:rPr>
              <a:t>« STEAM &amp; Digital Skills : Searching for the new Leonardos »</a:t>
            </a:r>
            <a:endParaRPr lang="el-GR" altLang="el-GR">
              <a:solidFill>
                <a:srgbClr val="1D6295"/>
              </a:solidFill>
              <a:latin typeface="Comic Sans MS" pitchFamily="66" charset="0"/>
              <a:cs typeface="Times New Roman" pitchFamily="18" charset="0"/>
            </a:endParaRPr>
          </a:p>
        </p:txBody>
      </p:sp>
      <p:pic>
        <p:nvPicPr>
          <p:cNvPr id="6149" name="Εικόνα 4"/>
          <p:cNvPicPr>
            <a:picLocks noChangeAspect="1"/>
          </p:cNvPicPr>
          <p:nvPr/>
        </p:nvPicPr>
        <p:blipFill>
          <a:blip r:embed="rId2"/>
          <a:srcRect/>
          <a:stretch>
            <a:fillRect/>
          </a:stretch>
        </p:blipFill>
        <p:spPr bwMode="auto">
          <a:xfrm>
            <a:off x="9948863" y="206375"/>
            <a:ext cx="1462087" cy="1422400"/>
          </a:xfrm>
          <a:prstGeom prst="rect">
            <a:avLst/>
          </a:prstGeom>
          <a:noFill/>
          <a:ln w="9525">
            <a:noFill/>
            <a:miter lim="800000"/>
            <a:headEnd/>
            <a:tailEnd/>
          </a:ln>
        </p:spPr>
      </p:pic>
      <p:pic>
        <p:nvPicPr>
          <p:cNvPr id="6150" name="Εικόνα 5"/>
          <p:cNvPicPr>
            <a:picLocks noChangeAspect="1"/>
          </p:cNvPicPr>
          <p:nvPr/>
        </p:nvPicPr>
        <p:blipFill>
          <a:blip r:embed="rId3"/>
          <a:srcRect/>
          <a:stretch>
            <a:fillRect/>
          </a:stretch>
        </p:blipFill>
        <p:spPr bwMode="auto">
          <a:xfrm>
            <a:off x="1223963" y="1306513"/>
            <a:ext cx="1811337" cy="2709862"/>
          </a:xfrm>
          <a:prstGeom prst="rect">
            <a:avLst/>
          </a:prstGeom>
          <a:noFill/>
          <a:ln w="9525">
            <a:noFill/>
            <a:miter lim="800000"/>
            <a:headEnd/>
            <a:tailEnd/>
          </a:ln>
        </p:spPr>
      </p:pic>
      <p:pic>
        <p:nvPicPr>
          <p:cNvPr id="6151" name="Εικόνα 6"/>
          <p:cNvPicPr>
            <a:picLocks noChangeAspect="1"/>
          </p:cNvPicPr>
          <p:nvPr/>
        </p:nvPicPr>
        <p:blipFill>
          <a:blip r:embed="rId4"/>
          <a:srcRect/>
          <a:stretch>
            <a:fillRect/>
          </a:stretch>
        </p:blipFill>
        <p:spPr bwMode="auto">
          <a:xfrm>
            <a:off x="8008938" y="4159250"/>
            <a:ext cx="2752725" cy="139223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Θέση περιεχομένου 2"/>
          <p:cNvPicPr>
            <a:picLocks noGrp="1" noChangeAspect="1" noChangeArrowheads="1"/>
          </p:cNvPicPr>
          <p:nvPr>
            <p:ph idx="1"/>
          </p:nvPr>
        </p:nvPicPr>
        <p:blipFill>
          <a:blip r:embed="rId2"/>
          <a:srcRect/>
          <a:stretch>
            <a:fillRect/>
          </a:stretch>
        </p:blipFill>
        <p:spPr>
          <a:xfrm>
            <a:off x="974725" y="819150"/>
            <a:ext cx="3932238" cy="2092325"/>
          </a:xfrm>
        </p:spPr>
      </p:pic>
      <p:pic>
        <p:nvPicPr>
          <p:cNvPr id="15363" name="Εικόνα 3"/>
          <p:cNvPicPr>
            <a:picLocks noChangeAspect="1"/>
          </p:cNvPicPr>
          <p:nvPr/>
        </p:nvPicPr>
        <p:blipFill>
          <a:blip r:embed="rId3"/>
          <a:srcRect/>
          <a:stretch>
            <a:fillRect/>
          </a:stretch>
        </p:blipFill>
        <p:spPr bwMode="auto">
          <a:xfrm>
            <a:off x="9923463" y="2244725"/>
            <a:ext cx="1811337" cy="2605088"/>
          </a:xfrm>
          <a:prstGeom prst="rect">
            <a:avLst/>
          </a:prstGeom>
          <a:noFill/>
          <a:ln w="9525">
            <a:noFill/>
            <a:miter lim="800000"/>
            <a:headEnd/>
            <a:tailEnd/>
          </a:ln>
        </p:spPr>
      </p:pic>
      <p:pic>
        <p:nvPicPr>
          <p:cNvPr id="15364" name="Εικόνα 4"/>
          <p:cNvPicPr>
            <a:picLocks noChangeAspect="1"/>
          </p:cNvPicPr>
          <p:nvPr/>
        </p:nvPicPr>
        <p:blipFill>
          <a:blip r:embed="rId4"/>
          <a:srcRect/>
          <a:stretch>
            <a:fillRect/>
          </a:stretch>
        </p:blipFill>
        <p:spPr bwMode="auto">
          <a:xfrm>
            <a:off x="10063163" y="579438"/>
            <a:ext cx="1462087" cy="1428750"/>
          </a:xfrm>
          <a:prstGeom prst="rect">
            <a:avLst/>
          </a:prstGeom>
          <a:noFill/>
          <a:ln w="9525">
            <a:noFill/>
            <a:miter lim="800000"/>
            <a:headEnd/>
            <a:tailEnd/>
          </a:ln>
        </p:spPr>
      </p:pic>
      <p:pic>
        <p:nvPicPr>
          <p:cNvPr id="15365" name="Εικόνα 5"/>
          <p:cNvPicPr>
            <a:picLocks noChangeAspect="1"/>
          </p:cNvPicPr>
          <p:nvPr/>
        </p:nvPicPr>
        <p:blipFill>
          <a:blip r:embed="rId5"/>
          <a:srcRect/>
          <a:stretch>
            <a:fillRect/>
          </a:stretch>
        </p:blipFill>
        <p:spPr bwMode="auto">
          <a:xfrm>
            <a:off x="9282113" y="4960938"/>
            <a:ext cx="2752725" cy="1666875"/>
          </a:xfrm>
          <a:prstGeom prst="rect">
            <a:avLst/>
          </a:prstGeom>
          <a:noFill/>
          <a:ln w="9525">
            <a:noFill/>
            <a:miter lim="800000"/>
            <a:headEnd/>
            <a:tailEnd/>
          </a:ln>
        </p:spPr>
      </p:pic>
      <p:sp>
        <p:nvSpPr>
          <p:cNvPr id="15366" name="Ορθογώνιο 3"/>
          <p:cNvSpPr>
            <a:spLocks noChangeArrowheads="1"/>
          </p:cNvSpPr>
          <p:nvPr/>
        </p:nvSpPr>
        <p:spPr bwMode="auto">
          <a:xfrm>
            <a:off x="2141538" y="209550"/>
            <a:ext cx="2405062" cy="369888"/>
          </a:xfrm>
          <a:prstGeom prst="rect">
            <a:avLst/>
          </a:prstGeom>
          <a:noFill/>
          <a:ln w="9525">
            <a:noFill/>
            <a:miter lim="800000"/>
            <a:headEnd/>
            <a:tailEnd/>
          </a:ln>
        </p:spPr>
        <p:txBody>
          <a:bodyPr wrap="none">
            <a:spAutoFit/>
          </a:bodyPr>
          <a:lstStyle/>
          <a:p>
            <a:pPr eaLnBrk="1" hangingPunct="1"/>
            <a:r>
              <a:rPr lang="en" altLang="el-GR">
                <a:latin typeface="Calibri" pitchFamily="34" charset="0"/>
              </a:rPr>
              <a:t>Olive-themed projects.</a:t>
            </a:r>
            <a:endParaRPr lang="el-GR" altLang="el-GR"/>
          </a:p>
        </p:txBody>
      </p:sp>
      <p:pic>
        <p:nvPicPr>
          <p:cNvPr id="15367" name="Εικόνα 5"/>
          <p:cNvPicPr>
            <a:picLocks noChangeAspect="1" noChangeArrowheads="1"/>
          </p:cNvPicPr>
          <p:nvPr/>
        </p:nvPicPr>
        <p:blipFill>
          <a:blip r:embed="rId6"/>
          <a:srcRect/>
          <a:stretch>
            <a:fillRect/>
          </a:stretch>
        </p:blipFill>
        <p:spPr bwMode="auto">
          <a:xfrm>
            <a:off x="5354638" y="395288"/>
            <a:ext cx="3621087" cy="2476500"/>
          </a:xfrm>
          <a:prstGeom prst="rect">
            <a:avLst/>
          </a:prstGeom>
          <a:noFill/>
          <a:ln w="9525">
            <a:noFill/>
            <a:miter lim="800000"/>
            <a:headEnd/>
            <a:tailEnd/>
          </a:ln>
        </p:spPr>
      </p:pic>
      <p:pic>
        <p:nvPicPr>
          <p:cNvPr id="15368" name="Εικόνα 7"/>
          <p:cNvPicPr>
            <a:picLocks noChangeAspect="1" noChangeArrowheads="1"/>
          </p:cNvPicPr>
          <p:nvPr/>
        </p:nvPicPr>
        <p:blipFill>
          <a:blip r:embed="rId7"/>
          <a:srcRect/>
          <a:stretch>
            <a:fillRect/>
          </a:stretch>
        </p:blipFill>
        <p:spPr bwMode="auto">
          <a:xfrm>
            <a:off x="1000125" y="3306763"/>
            <a:ext cx="7815263" cy="33083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Τίτλος 1"/>
          <p:cNvSpPr>
            <a:spLocks noGrp="1"/>
          </p:cNvSpPr>
          <p:nvPr>
            <p:ph type="title"/>
          </p:nvPr>
        </p:nvSpPr>
        <p:spPr>
          <a:xfrm>
            <a:off x="1930400" y="835025"/>
            <a:ext cx="7175500" cy="728663"/>
          </a:xfrm>
        </p:spPr>
        <p:txBody>
          <a:bodyPr/>
          <a:lstStyle/>
          <a:p>
            <a:pPr eaLnBrk="1" hangingPunct="1"/>
            <a:r>
              <a:rPr lang="en" altLang="el-GR" sz="3600" smtClean="0"/>
              <a:t>The olive through </a:t>
            </a:r>
            <a:r>
              <a:rPr lang="en" altLang="el-GR" smtClean="0"/>
              <a:t>Art</a:t>
            </a:r>
          </a:p>
        </p:txBody>
      </p:sp>
      <p:sp>
        <p:nvSpPr>
          <p:cNvPr id="7171" name="Θέση περιεχομένου 2"/>
          <p:cNvSpPr>
            <a:spLocks noGrp="1"/>
          </p:cNvSpPr>
          <p:nvPr>
            <p:ph idx="1"/>
          </p:nvPr>
        </p:nvSpPr>
        <p:spPr>
          <a:xfrm>
            <a:off x="4095750" y="4281488"/>
            <a:ext cx="5022850" cy="611187"/>
          </a:xfrm>
        </p:spPr>
        <p:txBody>
          <a:bodyPr/>
          <a:lstStyle/>
          <a:p>
            <a:r>
              <a:rPr lang="en" altLang="el-GR" sz="1200" b="1" smtClean="0">
                <a:solidFill>
                  <a:schemeClr val="tx1"/>
                </a:solidFill>
              </a:rPr>
              <a:t>"Autumn" from Antonio Vivaldi 's "Four Seasons" </a:t>
            </a:r>
            <a:r>
              <a:rPr lang="en" altLang="el-GR" sz="1200" b="1" u="sng" smtClean="0">
                <a:solidFill>
                  <a:schemeClr val="tx1"/>
                </a:solidFill>
                <a:hlinkClick r:id="rId2"/>
              </a:rPr>
              <a:t>https://www.youtube.com/wat </a:t>
            </a:r>
            <a:r>
              <a:rPr lang="en" altLang="el-GR" sz="1200" b="1" u="sng" smtClean="0">
                <a:hlinkClick r:id="rId2"/>
              </a:rPr>
              <a:t>ch?v=445a_9O8mSM</a:t>
            </a:r>
            <a:endParaRPr lang="el-GR" altLang="el-GR" sz="1200" b="1" smtClean="0"/>
          </a:p>
        </p:txBody>
      </p:sp>
      <p:pic>
        <p:nvPicPr>
          <p:cNvPr id="7172" name="Εικόνα 3"/>
          <p:cNvPicPr>
            <a:picLocks noChangeAspect="1"/>
          </p:cNvPicPr>
          <p:nvPr/>
        </p:nvPicPr>
        <p:blipFill>
          <a:blip r:embed="rId3"/>
          <a:srcRect/>
          <a:stretch>
            <a:fillRect/>
          </a:stretch>
        </p:blipFill>
        <p:spPr bwMode="auto">
          <a:xfrm>
            <a:off x="9713913" y="1908175"/>
            <a:ext cx="1811337" cy="2640013"/>
          </a:xfrm>
          <a:prstGeom prst="rect">
            <a:avLst/>
          </a:prstGeom>
          <a:noFill/>
          <a:ln w="9525">
            <a:noFill/>
            <a:miter lim="800000"/>
            <a:headEnd/>
            <a:tailEnd/>
          </a:ln>
        </p:spPr>
      </p:pic>
      <p:pic>
        <p:nvPicPr>
          <p:cNvPr id="7173" name="Εικόνα 4"/>
          <p:cNvPicPr>
            <a:picLocks noChangeAspect="1"/>
          </p:cNvPicPr>
          <p:nvPr/>
        </p:nvPicPr>
        <p:blipFill>
          <a:blip r:embed="rId4"/>
          <a:srcRect/>
          <a:stretch>
            <a:fillRect/>
          </a:stretch>
        </p:blipFill>
        <p:spPr bwMode="auto">
          <a:xfrm>
            <a:off x="10063163" y="579438"/>
            <a:ext cx="1462087" cy="1244600"/>
          </a:xfrm>
          <a:prstGeom prst="rect">
            <a:avLst/>
          </a:prstGeom>
          <a:noFill/>
          <a:ln w="9525">
            <a:noFill/>
            <a:miter lim="800000"/>
            <a:headEnd/>
            <a:tailEnd/>
          </a:ln>
        </p:spPr>
      </p:pic>
      <p:pic>
        <p:nvPicPr>
          <p:cNvPr id="7174" name="Εικόνα 5"/>
          <p:cNvPicPr>
            <a:picLocks noChangeAspect="1"/>
          </p:cNvPicPr>
          <p:nvPr/>
        </p:nvPicPr>
        <p:blipFill>
          <a:blip r:embed="rId5"/>
          <a:srcRect/>
          <a:stretch>
            <a:fillRect/>
          </a:stretch>
        </p:blipFill>
        <p:spPr bwMode="auto">
          <a:xfrm>
            <a:off x="9242425" y="4822825"/>
            <a:ext cx="2752725" cy="1666875"/>
          </a:xfrm>
          <a:prstGeom prst="rect">
            <a:avLst/>
          </a:prstGeom>
          <a:noFill/>
          <a:ln w="9525">
            <a:noFill/>
            <a:miter lim="800000"/>
            <a:headEnd/>
            <a:tailEnd/>
          </a:ln>
        </p:spPr>
      </p:pic>
      <p:pic>
        <p:nvPicPr>
          <p:cNvPr id="7175" name="Εικόνα 1"/>
          <p:cNvPicPr>
            <a:picLocks noChangeAspect="1" noChangeArrowheads="1"/>
          </p:cNvPicPr>
          <p:nvPr/>
        </p:nvPicPr>
        <p:blipFill>
          <a:blip r:embed="rId6"/>
          <a:srcRect/>
          <a:stretch>
            <a:fillRect/>
          </a:stretch>
        </p:blipFill>
        <p:spPr bwMode="auto">
          <a:xfrm>
            <a:off x="1196975" y="1719263"/>
            <a:ext cx="2986088" cy="2230437"/>
          </a:xfrm>
          <a:prstGeom prst="rect">
            <a:avLst/>
          </a:prstGeom>
          <a:noFill/>
          <a:ln w="9525">
            <a:noFill/>
            <a:miter lim="800000"/>
            <a:headEnd/>
            <a:tailEnd/>
          </a:ln>
        </p:spPr>
      </p:pic>
      <p:pic>
        <p:nvPicPr>
          <p:cNvPr id="7176" name="Εικόνα 2"/>
          <p:cNvPicPr>
            <a:picLocks noChangeAspect="1" noChangeArrowheads="1"/>
          </p:cNvPicPr>
          <p:nvPr/>
        </p:nvPicPr>
        <p:blipFill>
          <a:blip r:embed="rId7"/>
          <a:srcRect/>
          <a:stretch>
            <a:fillRect/>
          </a:stretch>
        </p:blipFill>
        <p:spPr bwMode="auto">
          <a:xfrm>
            <a:off x="4497388" y="1706563"/>
            <a:ext cx="2741612" cy="1647825"/>
          </a:xfrm>
          <a:prstGeom prst="rect">
            <a:avLst/>
          </a:prstGeom>
          <a:noFill/>
          <a:ln w="9525">
            <a:noFill/>
            <a:miter lim="800000"/>
            <a:headEnd/>
            <a:tailEnd/>
          </a:ln>
        </p:spPr>
      </p:pic>
      <p:pic>
        <p:nvPicPr>
          <p:cNvPr id="7177" name="Εικόνα 3"/>
          <p:cNvPicPr>
            <a:picLocks noChangeAspect="1" noChangeArrowheads="1"/>
          </p:cNvPicPr>
          <p:nvPr/>
        </p:nvPicPr>
        <p:blipFill>
          <a:blip r:embed="rId8"/>
          <a:srcRect/>
          <a:stretch>
            <a:fillRect/>
          </a:stretch>
        </p:blipFill>
        <p:spPr bwMode="auto">
          <a:xfrm>
            <a:off x="7392988" y="2428875"/>
            <a:ext cx="2166937" cy="1714500"/>
          </a:xfrm>
          <a:prstGeom prst="rect">
            <a:avLst/>
          </a:prstGeom>
          <a:noFill/>
          <a:ln w="9525">
            <a:noFill/>
            <a:miter lim="800000"/>
            <a:headEnd/>
            <a:tailEnd/>
          </a:ln>
        </p:spPr>
      </p:pic>
      <p:pic>
        <p:nvPicPr>
          <p:cNvPr id="7178" name="Εικόνα 4"/>
          <p:cNvPicPr>
            <a:picLocks noChangeAspect="1" noChangeArrowheads="1"/>
          </p:cNvPicPr>
          <p:nvPr/>
        </p:nvPicPr>
        <p:blipFill>
          <a:blip r:embed="rId9"/>
          <a:srcRect/>
          <a:stretch>
            <a:fillRect/>
          </a:stretch>
        </p:blipFill>
        <p:spPr bwMode="auto">
          <a:xfrm>
            <a:off x="1328738" y="4386263"/>
            <a:ext cx="2643187" cy="1847850"/>
          </a:xfrm>
          <a:prstGeom prst="rect">
            <a:avLst/>
          </a:prstGeom>
          <a:noFill/>
          <a:ln w="9525">
            <a:noFill/>
            <a:miter lim="800000"/>
            <a:headEnd/>
            <a:tailEnd/>
          </a:ln>
        </p:spPr>
      </p:pic>
      <p:pic>
        <p:nvPicPr>
          <p:cNvPr id="7179" name="Εικόνα 8"/>
          <p:cNvPicPr>
            <a:picLocks noChangeAspect="1" noChangeArrowheads="1"/>
          </p:cNvPicPr>
          <p:nvPr/>
        </p:nvPicPr>
        <p:blipFill>
          <a:blip r:embed="rId10"/>
          <a:srcRect/>
          <a:stretch>
            <a:fillRect/>
          </a:stretch>
        </p:blipFill>
        <p:spPr bwMode="auto">
          <a:xfrm>
            <a:off x="4900613" y="4822825"/>
            <a:ext cx="2390775" cy="1606550"/>
          </a:xfrm>
          <a:prstGeom prst="rect">
            <a:avLst/>
          </a:prstGeom>
          <a:noFill/>
          <a:ln w="9525">
            <a:noFill/>
            <a:miter lim="800000"/>
            <a:headEnd/>
            <a:tailEnd/>
          </a:ln>
        </p:spPr>
      </p:pic>
      <p:sp>
        <p:nvSpPr>
          <p:cNvPr id="7180" name="Ορθογώνιο 9"/>
          <p:cNvSpPr>
            <a:spLocks noChangeArrowheads="1"/>
          </p:cNvSpPr>
          <p:nvPr/>
        </p:nvSpPr>
        <p:spPr bwMode="auto">
          <a:xfrm>
            <a:off x="4759325" y="9525"/>
            <a:ext cx="2185988" cy="706438"/>
          </a:xfrm>
          <a:prstGeom prst="rect">
            <a:avLst/>
          </a:prstGeom>
          <a:noFill/>
          <a:ln w="9525">
            <a:noFill/>
            <a:miter lim="800000"/>
            <a:headEnd/>
            <a:tailEnd/>
          </a:ln>
        </p:spPr>
        <p:txBody>
          <a:bodyPr wrap="none">
            <a:spAutoFit/>
          </a:bodyPr>
          <a:lstStyle/>
          <a:p>
            <a:pPr eaLnBrk="1" hangingPunct="1"/>
            <a:r>
              <a:rPr lang="en" altLang="el-GR" sz="4000" b="1"/>
              <a:t>Phase 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Τίτλος 1"/>
          <p:cNvSpPr>
            <a:spLocks noGrp="1"/>
          </p:cNvSpPr>
          <p:nvPr>
            <p:ph type="title"/>
          </p:nvPr>
        </p:nvSpPr>
        <p:spPr>
          <a:xfrm>
            <a:off x="2420938" y="947738"/>
            <a:ext cx="7496175" cy="728662"/>
          </a:xfrm>
        </p:spPr>
        <p:txBody>
          <a:bodyPr/>
          <a:lstStyle/>
          <a:p>
            <a:pPr eaLnBrk="1" hangingPunct="1"/>
            <a:r>
              <a:rPr lang="en" altLang="el-GR" smtClean="0"/>
              <a:t>    </a:t>
            </a:r>
          </a:p>
        </p:txBody>
      </p:sp>
      <p:pic>
        <p:nvPicPr>
          <p:cNvPr id="8195" name="Εικόνα 3"/>
          <p:cNvPicPr>
            <a:picLocks noChangeAspect="1"/>
          </p:cNvPicPr>
          <p:nvPr/>
        </p:nvPicPr>
        <p:blipFill>
          <a:blip r:embed="rId2"/>
          <a:srcRect/>
          <a:stretch>
            <a:fillRect/>
          </a:stretch>
        </p:blipFill>
        <p:spPr bwMode="auto">
          <a:xfrm>
            <a:off x="9794875" y="1943100"/>
            <a:ext cx="1811338" cy="2605088"/>
          </a:xfrm>
          <a:prstGeom prst="rect">
            <a:avLst/>
          </a:prstGeom>
          <a:noFill/>
          <a:ln w="9525">
            <a:noFill/>
            <a:miter lim="800000"/>
            <a:headEnd/>
            <a:tailEnd/>
          </a:ln>
        </p:spPr>
      </p:pic>
      <p:pic>
        <p:nvPicPr>
          <p:cNvPr id="8196" name="Εικόνα 4"/>
          <p:cNvPicPr>
            <a:picLocks noChangeAspect="1"/>
          </p:cNvPicPr>
          <p:nvPr/>
        </p:nvPicPr>
        <p:blipFill>
          <a:blip r:embed="rId3"/>
          <a:srcRect/>
          <a:stretch>
            <a:fillRect/>
          </a:stretch>
        </p:blipFill>
        <p:spPr bwMode="auto">
          <a:xfrm>
            <a:off x="10063163" y="579438"/>
            <a:ext cx="1462087" cy="1244600"/>
          </a:xfrm>
          <a:prstGeom prst="rect">
            <a:avLst/>
          </a:prstGeom>
          <a:noFill/>
          <a:ln w="9525">
            <a:noFill/>
            <a:miter lim="800000"/>
            <a:headEnd/>
            <a:tailEnd/>
          </a:ln>
        </p:spPr>
      </p:pic>
      <p:pic>
        <p:nvPicPr>
          <p:cNvPr id="8197" name="Θέση περιεχομένου 5"/>
          <p:cNvPicPr>
            <a:picLocks noGrp="1" noChangeAspect="1" noChangeArrowheads="1"/>
          </p:cNvPicPr>
          <p:nvPr>
            <p:ph idx="1"/>
          </p:nvPr>
        </p:nvPicPr>
        <p:blipFill>
          <a:blip r:embed="rId4"/>
          <a:srcRect/>
          <a:stretch>
            <a:fillRect/>
          </a:stretch>
        </p:blipFill>
        <p:spPr>
          <a:xfrm>
            <a:off x="9417050" y="4930775"/>
            <a:ext cx="2752725" cy="1666875"/>
          </a:xfrm>
        </p:spPr>
      </p:pic>
      <p:pic>
        <p:nvPicPr>
          <p:cNvPr id="8198" name="Εικόνα 2"/>
          <p:cNvPicPr>
            <a:picLocks noChangeAspect="1" noChangeArrowheads="1"/>
          </p:cNvPicPr>
          <p:nvPr/>
        </p:nvPicPr>
        <p:blipFill>
          <a:blip r:embed="rId5"/>
          <a:srcRect/>
          <a:stretch>
            <a:fillRect/>
          </a:stretch>
        </p:blipFill>
        <p:spPr bwMode="auto">
          <a:xfrm>
            <a:off x="1023938" y="442913"/>
            <a:ext cx="3908425" cy="2789237"/>
          </a:xfrm>
          <a:prstGeom prst="rect">
            <a:avLst/>
          </a:prstGeom>
          <a:noFill/>
          <a:ln w="9525">
            <a:noFill/>
            <a:miter lim="800000"/>
            <a:headEnd/>
            <a:tailEnd/>
          </a:ln>
        </p:spPr>
      </p:pic>
      <p:pic>
        <p:nvPicPr>
          <p:cNvPr id="8199" name="Εικόνα 4"/>
          <p:cNvPicPr>
            <a:picLocks noChangeAspect="1" noChangeArrowheads="1"/>
          </p:cNvPicPr>
          <p:nvPr/>
        </p:nvPicPr>
        <p:blipFill>
          <a:blip r:embed="rId6"/>
          <a:srcRect/>
          <a:stretch>
            <a:fillRect/>
          </a:stretch>
        </p:blipFill>
        <p:spPr bwMode="auto">
          <a:xfrm>
            <a:off x="5380038" y="762000"/>
            <a:ext cx="4089400" cy="2605088"/>
          </a:xfrm>
          <a:prstGeom prst="rect">
            <a:avLst/>
          </a:prstGeom>
          <a:noFill/>
          <a:ln w="9525">
            <a:noFill/>
            <a:miter lim="800000"/>
            <a:headEnd/>
            <a:tailEnd/>
          </a:ln>
        </p:spPr>
      </p:pic>
      <p:pic>
        <p:nvPicPr>
          <p:cNvPr id="8200" name="Εικόνα 6"/>
          <p:cNvPicPr>
            <a:picLocks noChangeAspect="1" noChangeArrowheads="1"/>
          </p:cNvPicPr>
          <p:nvPr/>
        </p:nvPicPr>
        <p:blipFill>
          <a:blip r:embed="rId7"/>
          <a:srcRect/>
          <a:stretch>
            <a:fillRect/>
          </a:stretch>
        </p:blipFill>
        <p:spPr bwMode="auto">
          <a:xfrm>
            <a:off x="2808288" y="3843338"/>
            <a:ext cx="4524375" cy="278923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Τίτλος 1"/>
          <p:cNvSpPr>
            <a:spLocks noGrp="1"/>
          </p:cNvSpPr>
          <p:nvPr>
            <p:ph type="title"/>
          </p:nvPr>
        </p:nvSpPr>
        <p:spPr>
          <a:xfrm>
            <a:off x="835025" y="676275"/>
            <a:ext cx="10267950" cy="728663"/>
          </a:xfrm>
        </p:spPr>
        <p:txBody>
          <a:bodyPr/>
          <a:lstStyle/>
          <a:p>
            <a:pPr eaLnBrk="1" hangingPunct="1"/>
            <a:r>
              <a:rPr lang="en" altLang="el-GR" sz="3600" smtClean="0"/>
              <a:t>The precious gold of our country</a:t>
            </a:r>
          </a:p>
        </p:txBody>
      </p:sp>
      <p:pic>
        <p:nvPicPr>
          <p:cNvPr id="9219" name="Εικόνα 3"/>
          <p:cNvPicPr>
            <a:picLocks noChangeAspect="1"/>
          </p:cNvPicPr>
          <p:nvPr/>
        </p:nvPicPr>
        <p:blipFill>
          <a:blip r:embed="rId2"/>
          <a:srcRect/>
          <a:stretch>
            <a:fillRect/>
          </a:stretch>
        </p:blipFill>
        <p:spPr bwMode="auto">
          <a:xfrm>
            <a:off x="9888538" y="1971675"/>
            <a:ext cx="1811337" cy="2552700"/>
          </a:xfrm>
          <a:prstGeom prst="rect">
            <a:avLst/>
          </a:prstGeom>
          <a:noFill/>
          <a:ln w="9525">
            <a:noFill/>
            <a:miter lim="800000"/>
            <a:headEnd/>
            <a:tailEnd/>
          </a:ln>
        </p:spPr>
      </p:pic>
      <p:pic>
        <p:nvPicPr>
          <p:cNvPr id="9220" name="Εικόνα 4"/>
          <p:cNvPicPr>
            <a:picLocks noChangeAspect="1"/>
          </p:cNvPicPr>
          <p:nvPr/>
        </p:nvPicPr>
        <p:blipFill>
          <a:blip r:embed="rId3"/>
          <a:srcRect/>
          <a:stretch>
            <a:fillRect/>
          </a:stretch>
        </p:blipFill>
        <p:spPr bwMode="auto">
          <a:xfrm>
            <a:off x="10063163" y="579438"/>
            <a:ext cx="1462087" cy="1244600"/>
          </a:xfrm>
          <a:prstGeom prst="rect">
            <a:avLst/>
          </a:prstGeom>
          <a:noFill/>
          <a:ln w="9525">
            <a:noFill/>
            <a:miter lim="800000"/>
            <a:headEnd/>
            <a:tailEnd/>
          </a:ln>
        </p:spPr>
      </p:pic>
      <p:pic>
        <p:nvPicPr>
          <p:cNvPr id="9221" name="Θέση περιεχομένου 5"/>
          <p:cNvPicPr>
            <a:picLocks noGrp="1" noChangeAspect="1" noChangeArrowheads="1"/>
          </p:cNvPicPr>
          <p:nvPr>
            <p:ph idx="1"/>
          </p:nvPr>
        </p:nvPicPr>
        <p:blipFill>
          <a:blip r:embed="rId4"/>
          <a:srcRect/>
          <a:stretch>
            <a:fillRect/>
          </a:stretch>
        </p:blipFill>
        <p:spPr>
          <a:xfrm>
            <a:off x="9302750" y="4930775"/>
            <a:ext cx="2752725" cy="1666875"/>
          </a:xfrm>
        </p:spPr>
      </p:pic>
      <p:sp>
        <p:nvSpPr>
          <p:cNvPr id="9222" name="Ορθογώνιο 5"/>
          <p:cNvSpPr>
            <a:spLocks noChangeArrowheads="1"/>
          </p:cNvSpPr>
          <p:nvPr/>
        </p:nvSpPr>
        <p:spPr bwMode="auto">
          <a:xfrm>
            <a:off x="4759325" y="9525"/>
            <a:ext cx="2212975" cy="706438"/>
          </a:xfrm>
          <a:prstGeom prst="rect">
            <a:avLst/>
          </a:prstGeom>
          <a:noFill/>
          <a:ln w="9525">
            <a:noFill/>
            <a:miter lim="800000"/>
            <a:headEnd/>
            <a:tailEnd/>
          </a:ln>
        </p:spPr>
        <p:txBody>
          <a:bodyPr wrap="none">
            <a:spAutoFit/>
          </a:bodyPr>
          <a:lstStyle/>
          <a:p>
            <a:pPr eaLnBrk="1" hangingPunct="1"/>
            <a:r>
              <a:rPr lang="en" altLang="el-GR" sz="4000" b="1"/>
              <a:t>B' Phase</a:t>
            </a:r>
          </a:p>
        </p:txBody>
      </p:sp>
      <p:pic>
        <p:nvPicPr>
          <p:cNvPr id="9223" name="Εικόνα 2"/>
          <p:cNvPicPr>
            <a:picLocks noChangeAspect="1" noChangeArrowheads="1"/>
          </p:cNvPicPr>
          <p:nvPr/>
        </p:nvPicPr>
        <p:blipFill>
          <a:blip r:embed="rId5"/>
          <a:srcRect l="2" r="298" b="12228"/>
          <a:stretch>
            <a:fillRect/>
          </a:stretch>
        </p:blipFill>
        <p:spPr bwMode="auto">
          <a:xfrm>
            <a:off x="908050" y="1382713"/>
            <a:ext cx="5676900" cy="3192462"/>
          </a:xfrm>
          <a:prstGeom prst="rect">
            <a:avLst/>
          </a:prstGeom>
          <a:noFill/>
          <a:ln w="9525">
            <a:noFill/>
            <a:miter lim="800000"/>
            <a:headEnd/>
            <a:tailEnd/>
          </a:ln>
        </p:spPr>
      </p:pic>
      <p:sp>
        <p:nvSpPr>
          <p:cNvPr id="9224" name="Ορθογώνιο 3"/>
          <p:cNvSpPr>
            <a:spLocks noChangeArrowheads="1"/>
          </p:cNvSpPr>
          <p:nvPr/>
        </p:nvSpPr>
        <p:spPr bwMode="auto">
          <a:xfrm>
            <a:off x="6659563" y="2132013"/>
            <a:ext cx="2381250" cy="4338637"/>
          </a:xfrm>
          <a:prstGeom prst="rect">
            <a:avLst/>
          </a:prstGeom>
          <a:noFill/>
          <a:ln w="9525">
            <a:noFill/>
            <a:miter lim="800000"/>
            <a:headEnd/>
            <a:tailEnd/>
          </a:ln>
        </p:spPr>
        <p:txBody>
          <a:bodyPr>
            <a:spAutoFit/>
          </a:bodyPr>
          <a:lstStyle/>
          <a:p>
            <a:pPr algn="ctr" eaLnBrk="1" hangingPunct="1"/>
            <a:r>
              <a:rPr lang="en" altLang="el-GR" sz="1200" b="1"/>
              <a:t>Proverbs</a:t>
            </a:r>
          </a:p>
          <a:p>
            <a:pPr eaLnBrk="1" hangingPunct="1"/>
            <a:endParaRPr lang="el-GR" altLang="el-GR" sz="1200"/>
          </a:p>
          <a:p>
            <a:pPr eaLnBrk="1" hangingPunct="1"/>
            <a:r>
              <a:rPr lang="en" altLang="el-GR" sz="1200"/>
              <a:t>If you do not give the olive, how will you get oil?</a:t>
            </a:r>
          </a:p>
          <a:p>
            <a:pPr eaLnBrk="1" hangingPunct="1"/>
            <a:r>
              <a:rPr lang="en" altLang="el-GR" sz="1200"/>
              <a:t>*</a:t>
            </a:r>
          </a:p>
          <a:p>
            <a:pPr eaLnBrk="1" hangingPunct="1"/>
            <a:r>
              <a:rPr lang="en" altLang="el-GR" sz="1200"/>
              <a:t>Eat, best man, olives, caviar is also good, my best man.</a:t>
            </a:r>
          </a:p>
          <a:p>
            <a:pPr eaLnBrk="1" hangingPunct="1"/>
            <a:r>
              <a:rPr lang="en" altLang="el-GR" sz="1200"/>
              <a:t>*</a:t>
            </a:r>
          </a:p>
          <a:p>
            <a:pPr eaLnBrk="1" hangingPunct="1"/>
            <a:r>
              <a:rPr lang="en" altLang="el-GR" sz="1200"/>
              <a:t>Olives from your father and vine from your hands.</a:t>
            </a:r>
          </a:p>
          <a:p>
            <a:pPr eaLnBrk="1" hangingPunct="1"/>
            <a:r>
              <a:rPr lang="en" altLang="el-GR" sz="1200"/>
              <a:t>*</a:t>
            </a:r>
          </a:p>
          <a:p>
            <a:pPr eaLnBrk="1" hangingPunct="1"/>
            <a:r>
              <a:rPr lang="en" altLang="el-GR" sz="1200"/>
              <a:t>Olives olives, lost jobs.</a:t>
            </a:r>
          </a:p>
          <a:p>
            <a:pPr eaLnBrk="1" hangingPunct="1"/>
            <a:r>
              <a:rPr lang="en" altLang="el-GR" sz="1200"/>
              <a:t>*</a:t>
            </a:r>
          </a:p>
          <a:p>
            <a:pPr eaLnBrk="1" hangingPunct="1"/>
            <a:r>
              <a:rPr lang="en" altLang="el-GR" sz="1200"/>
              <a:t>We have olives and olives, we also have wild olives.</a:t>
            </a:r>
          </a:p>
          <a:p>
            <a:pPr eaLnBrk="1" hangingPunct="1"/>
            <a:r>
              <a:rPr lang="en" altLang="el-GR" sz="1200"/>
              <a:t>*</a:t>
            </a:r>
          </a:p>
          <a:p>
            <a:pPr eaLnBrk="1" hangingPunct="1"/>
            <a:r>
              <a:rPr lang="en" altLang="el-GR" sz="1200"/>
              <a:t>The olive does not produce wine.</a:t>
            </a:r>
          </a:p>
          <a:p>
            <a:pPr eaLnBrk="1" hangingPunct="1"/>
            <a:r>
              <a:rPr lang="en" altLang="el-GR" sz="1200"/>
              <a:t>*</a:t>
            </a:r>
          </a:p>
          <a:p>
            <a:pPr eaLnBrk="1" hangingPunct="1"/>
            <a:r>
              <a:rPr lang="en" altLang="el-GR" sz="1200"/>
              <a:t>Vine of your hand and olives of your grandfather.</a:t>
            </a:r>
          </a:p>
          <a:p>
            <a:pPr eaLnBrk="1" hangingPunct="1"/>
            <a:r>
              <a:rPr lang="en" altLang="el-GR" sz="1200"/>
              <a:t>*</a:t>
            </a:r>
          </a:p>
          <a:p>
            <a:pPr eaLnBrk="1" hangingPunct="1"/>
            <a:r>
              <a:rPr lang="en" altLang="el-GR" sz="1200"/>
              <a:t>From the game to the olives, there is no lack of work</a:t>
            </a:r>
          </a:p>
        </p:txBody>
      </p:sp>
      <p:pic>
        <p:nvPicPr>
          <p:cNvPr id="9225" name="Εικόνα 6"/>
          <p:cNvPicPr>
            <a:picLocks noChangeAspect="1" noChangeArrowheads="1"/>
          </p:cNvPicPr>
          <p:nvPr/>
        </p:nvPicPr>
        <p:blipFill>
          <a:blip r:embed="rId6"/>
          <a:srcRect l="17499" t="36371" r="51563" b="23643"/>
          <a:stretch>
            <a:fillRect/>
          </a:stretch>
        </p:blipFill>
        <p:spPr bwMode="auto">
          <a:xfrm>
            <a:off x="2424113" y="4799013"/>
            <a:ext cx="2273300" cy="195421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extLst>
          </p:cNvPr>
          <p:cNvSpPr>
            <a:spLocks noGrp="1"/>
          </p:cNvSpPr>
          <p:nvPr>
            <p:ph type="title"/>
          </p:nvPr>
        </p:nvSpPr>
        <p:spPr>
          <a:xfrm>
            <a:off x="2279650" y="579438"/>
            <a:ext cx="8761413" cy="728662"/>
          </a:xfrm>
        </p:spPr>
        <p:txBody>
          <a:bodyPr rtlCol="0">
            <a:normAutofit fontScale="90000"/>
          </a:bodyPr>
          <a:lstStyle/>
          <a:p>
            <a:pPr eaLnBrk="1" fontAlgn="auto" hangingPunct="1">
              <a:spcAft>
                <a:spcPts val="0"/>
              </a:spcAft>
              <a:defRPr/>
            </a:pPr>
            <a:r>
              <a:rPr lang="en" dirty="0"/>
              <a:t> </a:t>
            </a:r>
            <a:r>
              <a:rPr lang="el-GR" dirty="0"/>
              <a:t/>
            </a:r>
            <a:br>
              <a:rPr lang="el-GR" dirty="0"/>
            </a:br>
            <a:endParaRPr lang="el-GR" dirty="0"/>
          </a:p>
        </p:txBody>
      </p:sp>
      <p:pic>
        <p:nvPicPr>
          <p:cNvPr id="10243" name="Εικόνα 3"/>
          <p:cNvPicPr>
            <a:picLocks noChangeAspect="1"/>
          </p:cNvPicPr>
          <p:nvPr/>
        </p:nvPicPr>
        <p:blipFill>
          <a:blip r:embed="rId2"/>
          <a:srcRect/>
          <a:stretch>
            <a:fillRect/>
          </a:stretch>
        </p:blipFill>
        <p:spPr bwMode="auto">
          <a:xfrm>
            <a:off x="9888538" y="1982788"/>
            <a:ext cx="1811337" cy="2600325"/>
          </a:xfrm>
          <a:prstGeom prst="rect">
            <a:avLst/>
          </a:prstGeom>
          <a:noFill/>
          <a:ln w="9525">
            <a:noFill/>
            <a:miter lim="800000"/>
            <a:headEnd/>
            <a:tailEnd/>
          </a:ln>
        </p:spPr>
      </p:pic>
      <p:pic>
        <p:nvPicPr>
          <p:cNvPr id="10244" name="Εικόνα 4"/>
          <p:cNvPicPr>
            <a:picLocks noChangeAspect="1"/>
          </p:cNvPicPr>
          <p:nvPr/>
        </p:nvPicPr>
        <p:blipFill>
          <a:blip r:embed="rId3"/>
          <a:srcRect/>
          <a:stretch>
            <a:fillRect/>
          </a:stretch>
        </p:blipFill>
        <p:spPr bwMode="auto">
          <a:xfrm>
            <a:off x="10063163" y="579438"/>
            <a:ext cx="1462087" cy="1244600"/>
          </a:xfrm>
          <a:prstGeom prst="rect">
            <a:avLst/>
          </a:prstGeom>
          <a:noFill/>
          <a:ln w="9525">
            <a:noFill/>
            <a:miter lim="800000"/>
            <a:headEnd/>
            <a:tailEnd/>
          </a:ln>
        </p:spPr>
      </p:pic>
      <p:pic>
        <p:nvPicPr>
          <p:cNvPr id="10245" name="Θέση περιεχομένου 5"/>
          <p:cNvPicPr>
            <a:picLocks noGrp="1" noChangeAspect="1" noChangeArrowheads="1"/>
          </p:cNvPicPr>
          <p:nvPr>
            <p:ph idx="1"/>
          </p:nvPr>
        </p:nvPicPr>
        <p:blipFill>
          <a:blip r:embed="rId4"/>
          <a:srcRect/>
          <a:stretch>
            <a:fillRect/>
          </a:stretch>
        </p:blipFill>
        <p:spPr>
          <a:xfrm>
            <a:off x="9356725" y="5024438"/>
            <a:ext cx="2752725" cy="1666875"/>
          </a:xfrm>
        </p:spPr>
      </p:pic>
      <p:sp>
        <p:nvSpPr>
          <p:cNvPr id="5" name="Ορθογώνιο: Στρογγύλεμα γωνιών 4">
            <a:extLst>
              <a:ext uri="{FF2B5EF4-FFF2-40B4-BE49-F238E27FC236}"/>
            </a:extLst>
          </p:cNvPr>
          <p:cNvSpPr/>
          <p:nvPr/>
        </p:nvSpPr>
        <p:spPr>
          <a:xfrm>
            <a:off x="3721100" y="217488"/>
            <a:ext cx="5461000" cy="66579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l-GR"/>
          </a:p>
        </p:txBody>
      </p:sp>
      <p:sp>
        <p:nvSpPr>
          <p:cNvPr id="10247" name="Ορθογώνιο 8"/>
          <p:cNvSpPr>
            <a:spLocks noChangeArrowheads="1"/>
          </p:cNvSpPr>
          <p:nvPr/>
        </p:nvSpPr>
        <p:spPr bwMode="auto">
          <a:xfrm>
            <a:off x="4173538" y="423863"/>
            <a:ext cx="4835525" cy="5910262"/>
          </a:xfrm>
          <a:prstGeom prst="rect">
            <a:avLst/>
          </a:prstGeom>
          <a:noFill/>
          <a:ln w="9525">
            <a:noFill/>
            <a:miter lim="800000"/>
            <a:headEnd/>
            <a:tailEnd/>
          </a:ln>
        </p:spPr>
        <p:txBody>
          <a:bodyPr>
            <a:spAutoFit/>
          </a:bodyPr>
          <a:lstStyle/>
          <a:p>
            <a:pPr algn="ctr" eaLnBrk="1" hangingPunct="1">
              <a:lnSpc>
                <a:spcPct val="150000"/>
              </a:lnSpc>
            </a:pPr>
            <a:r>
              <a:rPr lang="en" altLang="el-GR" sz="1400" b="1">
                <a:latin typeface="Calibri" pitchFamily="34" charset="0"/>
              </a:rPr>
              <a:t>INSTRUCTIONS</a:t>
            </a:r>
          </a:p>
          <a:p>
            <a:pPr algn="just" eaLnBrk="1" hangingPunct="1">
              <a:lnSpc>
                <a:spcPct val="150000"/>
              </a:lnSpc>
            </a:pPr>
            <a:r>
              <a:rPr lang="en" altLang="el-GR" sz="1400">
                <a:latin typeface="Calibri" pitchFamily="34" charset="0"/>
              </a:rPr>
              <a:t>Students are given a cube whose six sides represent a different question or activity. The cubes in this case will individual tasks. Each student rolls the die once and performs the activity shown. If he does not like the particular activity he has the option to roll his dice one more time. Each student will roll the die 2 to 4 times depending on the number of activities the teacher has decided will take place. More specifically, the teachers have built a cube where a different task is mentioned in each seat, e.g. count, weigh, classify, calculate, describe and compare. Then, using a magnifying glass, ruler and scale, they observe, measure, weigh, compare and record on a relevant worksheet - of graded difficulty - prepared by the teachers.</a:t>
            </a:r>
            <a:endParaRPr lang="el-GR" altLang="el-GR" sz="1400"/>
          </a:p>
        </p:txBody>
      </p:sp>
      <p:pic>
        <p:nvPicPr>
          <p:cNvPr id="10248" name="Εικόνα 6"/>
          <p:cNvPicPr>
            <a:picLocks noChangeAspect="1" noChangeArrowheads="1"/>
          </p:cNvPicPr>
          <p:nvPr/>
        </p:nvPicPr>
        <p:blipFill>
          <a:blip r:embed="rId5"/>
          <a:srcRect/>
          <a:stretch>
            <a:fillRect/>
          </a:stretch>
        </p:blipFill>
        <p:spPr bwMode="auto">
          <a:xfrm>
            <a:off x="1001713" y="2284413"/>
            <a:ext cx="2555875" cy="252571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Τίτλος 1"/>
          <p:cNvSpPr>
            <a:spLocks noGrp="1"/>
          </p:cNvSpPr>
          <p:nvPr>
            <p:ph type="title"/>
          </p:nvPr>
        </p:nvSpPr>
        <p:spPr>
          <a:xfrm>
            <a:off x="844550" y="214313"/>
            <a:ext cx="8761413" cy="730250"/>
          </a:xfrm>
        </p:spPr>
        <p:txBody>
          <a:bodyPr/>
          <a:lstStyle/>
          <a:p>
            <a:pPr eaLnBrk="1" hangingPunct="1"/>
            <a:r>
              <a:rPr lang="en" altLang="el-GR" sz="1800" baseline="30000" smtClean="0">
                <a:solidFill>
                  <a:schemeClr val="tx1"/>
                </a:solidFill>
              </a:rPr>
              <a:t>Experiment </a:t>
            </a:r>
            <a:r>
              <a:rPr lang="en" altLang="el-GR" sz="1800" smtClean="0">
                <a:solidFill>
                  <a:schemeClr val="tx1"/>
                </a:solidFill>
              </a:rPr>
              <a:t>1​</a:t>
            </a:r>
          </a:p>
        </p:txBody>
      </p:sp>
      <p:sp>
        <p:nvSpPr>
          <p:cNvPr id="11267" name="Θέση περιεχομένου 2"/>
          <p:cNvSpPr>
            <a:spLocks noGrp="1"/>
          </p:cNvSpPr>
          <p:nvPr>
            <p:ph idx="1"/>
          </p:nvPr>
        </p:nvSpPr>
        <p:spPr/>
        <p:txBody>
          <a:bodyPr/>
          <a:lstStyle/>
          <a:p>
            <a:pPr marL="0" indent="0" eaLnBrk="1" hangingPunct="1">
              <a:buFont typeface="Franklin Gothic Book" pitchFamily="34" charset="0"/>
              <a:buNone/>
            </a:pPr>
            <a:r>
              <a:rPr lang="en" altLang="el-GR" b="1" smtClean="0"/>
              <a:t> </a:t>
            </a:r>
            <a:endParaRPr lang="el-GR" altLang="el-GR" smtClean="0"/>
          </a:p>
          <a:p>
            <a:pPr marL="0" indent="0" eaLnBrk="1" hangingPunct="1">
              <a:buFont typeface="Franklin Gothic Book" pitchFamily="34" charset="0"/>
              <a:buNone/>
            </a:pPr>
            <a:endParaRPr lang="el-GR" altLang="el-GR" smtClean="0"/>
          </a:p>
        </p:txBody>
      </p:sp>
      <p:pic>
        <p:nvPicPr>
          <p:cNvPr id="11268" name="Εικόνα 3"/>
          <p:cNvPicPr>
            <a:picLocks noChangeAspect="1"/>
          </p:cNvPicPr>
          <p:nvPr/>
        </p:nvPicPr>
        <p:blipFill>
          <a:blip r:embed="rId2"/>
          <a:srcRect/>
          <a:stretch>
            <a:fillRect/>
          </a:stretch>
        </p:blipFill>
        <p:spPr bwMode="auto">
          <a:xfrm>
            <a:off x="9713913" y="2003425"/>
            <a:ext cx="1811337" cy="2368550"/>
          </a:xfrm>
          <a:prstGeom prst="rect">
            <a:avLst/>
          </a:prstGeom>
          <a:noFill/>
          <a:ln w="9525">
            <a:noFill/>
            <a:miter lim="800000"/>
            <a:headEnd/>
            <a:tailEnd/>
          </a:ln>
        </p:spPr>
      </p:pic>
      <p:pic>
        <p:nvPicPr>
          <p:cNvPr id="11269" name="Εικόνα 4"/>
          <p:cNvPicPr>
            <a:picLocks noChangeAspect="1"/>
          </p:cNvPicPr>
          <p:nvPr/>
        </p:nvPicPr>
        <p:blipFill>
          <a:blip r:embed="rId3"/>
          <a:srcRect/>
          <a:stretch>
            <a:fillRect/>
          </a:stretch>
        </p:blipFill>
        <p:spPr bwMode="auto">
          <a:xfrm>
            <a:off x="10063163" y="579438"/>
            <a:ext cx="1462087" cy="1244600"/>
          </a:xfrm>
          <a:prstGeom prst="rect">
            <a:avLst/>
          </a:prstGeom>
          <a:noFill/>
          <a:ln w="9525">
            <a:noFill/>
            <a:miter lim="800000"/>
            <a:headEnd/>
            <a:tailEnd/>
          </a:ln>
        </p:spPr>
      </p:pic>
      <p:pic>
        <p:nvPicPr>
          <p:cNvPr id="11270" name="Εικόνα 5"/>
          <p:cNvPicPr>
            <a:picLocks noChangeAspect="1"/>
          </p:cNvPicPr>
          <p:nvPr/>
        </p:nvPicPr>
        <p:blipFill>
          <a:blip r:embed="rId4"/>
          <a:srcRect/>
          <a:stretch>
            <a:fillRect/>
          </a:stretch>
        </p:blipFill>
        <p:spPr bwMode="auto">
          <a:xfrm>
            <a:off x="9242425" y="4822825"/>
            <a:ext cx="2752725" cy="1666875"/>
          </a:xfrm>
          <a:prstGeom prst="rect">
            <a:avLst/>
          </a:prstGeom>
          <a:noFill/>
          <a:ln w="9525">
            <a:noFill/>
            <a:miter lim="800000"/>
            <a:headEnd/>
            <a:tailEnd/>
          </a:ln>
        </p:spPr>
      </p:pic>
      <p:sp>
        <p:nvSpPr>
          <p:cNvPr id="2" name="Ορθογώνιο: Στρογγύλεμα γωνιών 1">
            <a:extLst>
              <a:ext uri="{FF2B5EF4-FFF2-40B4-BE49-F238E27FC236}"/>
            </a:extLst>
          </p:cNvPr>
          <p:cNvSpPr/>
          <p:nvPr/>
        </p:nvSpPr>
        <p:spPr>
          <a:xfrm>
            <a:off x="1014413" y="704850"/>
            <a:ext cx="8591550" cy="1778000"/>
          </a:xfrm>
          <a:prstGeom prst="roundRect">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 b="1" dirty="0">
                <a:solidFill>
                  <a:schemeClr val="tx1"/>
                </a:solidFill>
              </a:rPr>
              <a:t>INSTRUCTIONS</a:t>
            </a:r>
          </a:p>
          <a:p>
            <a:pPr algn="just" eaLnBrk="1" hangingPunct="1">
              <a:defRPr/>
            </a:pPr>
            <a:r>
              <a:rPr lang="en" dirty="0">
                <a:solidFill>
                  <a:schemeClr val="tx1"/>
                </a:solidFill>
              </a:rPr>
              <a:t>The students </a:t>
            </a:r>
            <a:r>
              <a:rPr lang="en" dirty="0" err="1">
                <a:solidFill>
                  <a:schemeClr val="tx1"/>
                </a:solidFill>
              </a:rPr>
              <a:t>will </a:t>
            </a:r>
            <a:r>
              <a:rPr lang="en" dirty="0">
                <a:solidFill>
                  <a:schemeClr val="tx1"/>
                </a:solidFill>
              </a:rPr>
              <a:t>carry out an experimental process where they will use the pastry colors in the olive oil and place colored oil, colored drops of oil in a large bowl of water observing that they will float and not dissolve.</a:t>
            </a:r>
          </a:p>
        </p:txBody>
      </p:sp>
      <p:pic>
        <p:nvPicPr>
          <p:cNvPr id="11272" name="Εικόνα 3"/>
          <p:cNvPicPr>
            <a:picLocks noChangeAspect="1" noChangeArrowheads="1"/>
          </p:cNvPicPr>
          <p:nvPr/>
        </p:nvPicPr>
        <p:blipFill>
          <a:blip r:embed="rId5"/>
          <a:srcRect l="3358" t="21327" r="28311"/>
          <a:stretch>
            <a:fillRect/>
          </a:stretch>
        </p:blipFill>
        <p:spPr bwMode="auto">
          <a:xfrm>
            <a:off x="1684338" y="2751138"/>
            <a:ext cx="3941762" cy="2651125"/>
          </a:xfrm>
          <a:prstGeom prst="rect">
            <a:avLst/>
          </a:prstGeom>
          <a:noFill/>
          <a:ln w="9525">
            <a:noFill/>
            <a:miter lim="800000"/>
            <a:headEnd/>
            <a:tailEnd/>
          </a:ln>
        </p:spPr>
      </p:pic>
      <p:sp>
        <p:nvSpPr>
          <p:cNvPr id="3" name="Ορθογώνιο: Στρογγύλεμα γωνιών 2">
            <a:extLst>
              <a:ext uri="{FF2B5EF4-FFF2-40B4-BE49-F238E27FC236}"/>
            </a:extLst>
          </p:cNvPr>
          <p:cNvSpPr/>
          <p:nvPr/>
        </p:nvSpPr>
        <p:spPr>
          <a:xfrm>
            <a:off x="6232525" y="2971800"/>
            <a:ext cx="2457450" cy="3800475"/>
          </a:xfrm>
          <a:prstGeom prst="roundRect">
            <a:avLst/>
          </a:prstGeom>
          <a:solidFill>
            <a:srgbClr val="EFCF9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 b="1" dirty="0">
                <a:solidFill>
                  <a:schemeClr val="tx1"/>
                </a:solidFill>
              </a:rPr>
              <a:t>Materials</a:t>
            </a:r>
          </a:p>
          <a:p>
            <a:pPr algn="ctr" eaLnBrk="1" hangingPunct="1">
              <a:defRPr/>
            </a:pPr>
            <a:endParaRPr lang="el-GR" b="1" dirty="0">
              <a:solidFill>
                <a:schemeClr val="tx1"/>
              </a:solidFill>
            </a:endParaRPr>
          </a:p>
          <a:p>
            <a:pPr marL="285750" indent="-285750" eaLnBrk="1" hangingPunct="1">
              <a:lnSpc>
                <a:spcPct val="150000"/>
              </a:lnSpc>
              <a:buFont typeface="Wingdings" panose="05000000000000000000" pitchFamily="2" charset="2"/>
              <a:buChar char="§"/>
              <a:defRPr/>
            </a:pPr>
            <a:r>
              <a:rPr lang="en" sz="1400" dirty="0">
                <a:solidFill>
                  <a:schemeClr val="tx1"/>
                </a:solidFill>
              </a:rPr>
              <a:t>Piping with confectionery colors</a:t>
            </a:r>
          </a:p>
          <a:p>
            <a:pPr marL="285750" indent="-285750" eaLnBrk="1" hangingPunct="1">
              <a:lnSpc>
                <a:spcPct val="150000"/>
              </a:lnSpc>
              <a:buFont typeface="Wingdings" panose="05000000000000000000" pitchFamily="2" charset="2"/>
              <a:buChar char="§"/>
              <a:defRPr/>
            </a:pPr>
            <a:r>
              <a:rPr lang="en" sz="1400" dirty="0">
                <a:solidFill>
                  <a:schemeClr val="tx1"/>
                </a:solidFill>
              </a:rPr>
              <a:t>A bottle of olive oil</a:t>
            </a:r>
          </a:p>
          <a:p>
            <a:pPr marL="285750" indent="-285750" eaLnBrk="1" hangingPunct="1">
              <a:lnSpc>
                <a:spcPct val="150000"/>
              </a:lnSpc>
              <a:buFont typeface="Wingdings" panose="05000000000000000000" pitchFamily="2" charset="2"/>
              <a:buChar char="§"/>
              <a:defRPr/>
            </a:pPr>
            <a:r>
              <a:rPr lang="en" sz="1400" dirty="0">
                <a:solidFill>
                  <a:schemeClr val="tx1"/>
                </a:solidFill>
              </a:rPr>
              <a:t>A wide glass container</a:t>
            </a:r>
          </a:p>
          <a:p>
            <a:pPr marL="285750" indent="-285750" eaLnBrk="1" hangingPunct="1">
              <a:lnSpc>
                <a:spcPct val="150000"/>
              </a:lnSpc>
              <a:buFont typeface="Wingdings" panose="05000000000000000000" pitchFamily="2" charset="2"/>
              <a:buChar char="§"/>
              <a:defRPr/>
            </a:pPr>
            <a:r>
              <a:rPr lang="en" sz="1400" dirty="0">
                <a:solidFill>
                  <a:schemeClr val="tx1"/>
                </a:solidFill>
              </a:rPr>
              <a:t>A bottle of water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Θέση περιεχομένου 2"/>
          <p:cNvPicPr>
            <a:picLocks noGrp="1" noChangeAspect="1" noChangeArrowheads="1"/>
          </p:cNvPicPr>
          <p:nvPr>
            <p:ph idx="1"/>
          </p:nvPr>
        </p:nvPicPr>
        <p:blipFill>
          <a:blip r:embed="rId2"/>
          <a:srcRect l="5247" t="58823" r="28452"/>
          <a:stretch>
            <a:fillRect/>
          </a:stretch>
        </p:blipFill>
        <p:spPr>
          <a:xfrm>
            <a:off x="5092700" y="1116013"/>
            <a:ext cx="4025900" cy="2201862"/>
          </a:xfrm>
        </p:spPr>
      </p:pic>
      <p:pic>
        <p:nvPicPr>
          <p:cNvPr id="12291" name="Εικόνα 3"/>
          <p:cNvPicPr>
            <a:picLocks noChangeAspect="1"/>
          </p:cNvPicPr>
          <p:nvPr/>
        </p:nvPicPr>
        <p:blipFill>
          <a:blip r:embed="rId3"/>
          <a:srcRect/>
          <a:stretch>
            <a:fillRect/>
          </a:stretch>
        </p:blipFill>
        <p:spPr bwMode="auto">
          <a:xfrm>
            <a:off x="9888538" y="2179638"/>
            <a:ext cx="1811337" cy="2636837"/>
          </a:xfrm>
          <a:prstGeom prst="rect">
            <a:avLst/>
          </a:prstGeom>
          <a:noFill/>
          <a:ln w="9525">
            <a:noFill/>
            <a:miter lim="800000"/>
            <a:headEnd/>
            <a:tailEnd/>
          </a:ln>
        </p:spPr>
      </p:pic>
      <p:pic>
        <p:nvPicPr>
          <p:cNvPr id="12292" name="Εικόνα 4"/>
          <p:cNvPicPr>
            <a:picLocks noChangeAspect="1"/>
          </p:cNvPicPr>
          <p:nvPr/>
        </p:nvPicPr>
        <p:blipFill>
          <a:blip r:embed="rId4"/>
          <a:srcRect/>
          <a:stretch>
            <a:fillRect/>
          </a:stretch>
        </p:blipFill>
        <p:spPr bwMode="auto">
          <a:xfrm>
            <a:off x="10063163" y="579438"/>
            <a:ext cx="1462087" cy="1462087"/>
          </a:xfrm>
          <a:prstGeom prst="rect">
            <a:avLst/>
          </a:prstGeom>
          <a:noFill/>
          <a:ln w="9525">
            <a:noFill/>
            <a:miter lim="800000"/>
            <a:headEnd/>
            <a:tailEnd/>
          </a:ln>
        </p:spPr>
      </p:pic>
      <p:pic>
        <p:nvPicPr>
          <p:cNvPr id="12293" name="Εικόνα 5"/>
          <p:cNvPicPr>
            <a:picLocks noChangeAspect="1"/>
          </p:cNvPicPr>
          <p:nvPr/>
        </p:nvPicPr>
        <p:blipFill>
          <a:blip r:embed="rId5"/>
          <a:srcRect/>
          <a:stretch>
            <a:fillRect/>
          </a:stretch>
        </p:blipFill>
        <p:spPr bwMode="auto">
          <a:xfrm>
            <a:off x="9255125" y="4956175"/>
            <a:ext cx="2752725" cy="1666875"/>
          </a:xfrm>
          <a:prstGeom prst="rect">
            <a:avLst/>
          </a:prstGeom>
          <a:noFill/>
          <a:ln w="9525">
            <a:noFill/>
            <a:miter lim="800000"/>
            <a:headEnd/>
            <a:tailEnd/>
          </a:ln>
        </p:spPr>
      </p:pic>
      <p:sp>
        <p:nvSpPr>
          <p:cNvPr id="12294" name="Ορθογώνιο 3"/>
          <p:cNvSpPr>
            <a:spLocks noChangeArrowheads="1"/>
          </p:cNvSpPr>
          <p:nvPr/>
        </p:nvSpPr>
        <p:spPr bwMode="auto">
          <a:xfrm>
            <a:off x="1143000" y="209550"/>
            <a:ext cx="1270000" cy="369888"/>
          </a:xfrm>
          <a:prstGeom prst="rect">
            <a:avLst/>
          </a:prstGeom>
          <a:noFill/>
          <a:ln w="9525">
            <a:noFill/>
            <a:miter lim="800000"/>
            <a:headEnd/>
            <a:tailEnd/>
          </a:ln>
        </p:spPr>
        <p:txBody>
          <a:bodyPr wrap="none">
            <a:spAutoFit/>
          </a:bodyPr>
          <a:lstStyle/>
          <a:p>
            <a:pPr eaLnBrk="1" hangingPunct="1"/>
            <a:r>
              <a:rPr lang="en" altLang="el-GR" baseline="30000"/>
              <a:t>2nd </a:t>
            </a:r>
            <a:r>
              <a:rPr lang="en" altLang="el-GR"/>
              <a:t>Experiment</a:t>
            </a:r>
          </a:p>
        </p:txBody>
      </p:sp>
      <p:sp>
        <p:nvSpPr>
          <p:cNvPr id="5" name="Ορθογώνιο 4">
            <a:extLst>
              <a:ext uri="{FF2B5EF4-FFF2-40B4-BE49-F238E27FC236}"/>
            </a:extLst>
          </p:cNvPr>
          <p:cNvSpPr/>
          <p:nvPr/>
        </p:nvSpPr>
        <p:spPr>
          <a:xfrm>
            <a:off x="939800" y="1116013"/>
            <a:ext cx="3271838" cy="4025900"/>
          </a:xfrm>
          <a:prstGeom prst="rect">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 b="1" dirty="0">
                <a:solidFill>
                  <a:schemeClr val="tx1"/>
                </a:solidFill>
              </a:rPr>
              <a:t>INSTRUCTIONS</a:t>
            </a: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just" eaLnBrk="1" hangingPunct="1">
              <a:defRPr/>
            </a:pPr>
            <a:r>
              <a:rPr lang="en" dirty="0">
                <a:solidFill>
                  <a:schemeClr val="tx1"/>
                </a:solidFill>
              </a:rPr>
              <a:t>The students, </a:t>
            </a:r>
            <a:r>
              <a:rPr lang="en" dirty="0" err="1">
                <a:solidFill>
                  <a:schemeClr val="tx1"/>
                </a:solidFill>
              </a:rPr>
              <a:t>with </a:t>
            </a:r>
            <a:r>
              <a:rPr lang="en" dirty="0">
                <a:solidFill>
                  <a:schemeClr val="tx1"/>
                </a:solidFill>
              </a:rPr>
              <a:t>the help of the teacher, will put three sheets of paper towel on a cardboard and pour oil on one, water on the other and alcohol on the third. Children should observe which material the paper towel will absorb the fastest.</a:t>
            </a:r>
          </a:p>
        </p:txBody>
      </p:sp>
      <p:sp>
        <p:nvSpPr>
          <p:cNvPr id="11" name="Ορθογώνιο: Στρογγύλεμα γωνιών 10">
            <a:extLst>
              <a:ext uri="{FF2B5EF4-FFF2-40B4-BE49-F238E27FC236}"/>
            </a:extLst>
          </p:cNvPr>
          <p:cNvSpPr/>
          <p:nvPr/>
        </p:nvSpPr>
        <p:spPr>
          <a:xfrm>
            <a:off x="4660900" y="3738563"/>
            <a:ext cx="3927475" cy="2435225"/>
          </a:xfrm>
          <a:prstGeom prst="roundRect">
            <a:avLst/>
          </a:prstGeom>
          <a:solidFill>
            <a:srgbClr val="FEE6F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 b="1" dirty="0">
                <a:solidFill>
                  <a:schemeClr val="tx1"/>
                </a:solidFill>
              </a:rPr>
              <a:t>Materials</a:t>
            </a:r>
          </a:p>
          <a:p>
            <a:pPr algn="ctr" eaLnBrk="1" hangingPunct="1">
              <a:defRPr/>
            </a:pPr>
            <a:endParaRPr lang="el-GR" b="1" dirty="0">
              <a:solidFill>
                <a:schemeClr val="tx1"/>
              </a:solidFill>
            </a:endParaRPr>
          </a:p>
          <a:p>
            <a:pPr marL="285750" indent="-285750" eaLnBrk="1" hangingPunct="1">
              <a:lnSpc>
                <a:spcPct val="150000"/>
              </a:lnSpc>
              <a:buFont typeface="Wingdings" panose="05000000000000000000" pitchFamily="2" charset="2"/>
              <a:buChar char="§"/>
              <a:defRPr/>
            </a:pPr>
            <a:r>
              <a:rPr lang="en" sz="1400" dirty="0">
                <a:solidFill>
                  <a:schemeClr val="tx1"/>
                </a:solidFill>
              </a:rPr>
              <a:t>Napkins</a:t>
            </a:r>
          </a:p>
          <a:p>
            <a:pPr marL="285750" indent="-285750" eaLnBrk="1" hangingPunct="1">
              <a:lnSpc>
                <a:spcPct val="150000"/>
              </a:lnSpc>
              <a:buFont typeface="Wingdings" panose="05000000000000000000" pitchFamily="2" charset="2"/>
              <a:buChar char="§"/>
              <a:defRPr/>
            </a:pPr>
            <a:r>
              <a:rPr lang="en" sz="1400" dirty="0">
                <a:solidFill>
                  <a:schemeClr val="tx1"/>
                </a:solidFill>
              </a:rPr>
              <a:t>A little alcohol</a:t>
            </a:r>
          </a:p>
          <a:p>
            <a:pPr marL="285750" indent="-285750" eaLnBrk="1" hangingPunct="1">
              <a:lnSpc>
                <a:spcPct val="150000"/>
              </a:lnSpc>
              <a:buFont typeface="Wingdings" panose="05000000000000000000" pitchFamily="2" charset="2"/>
              <a:buChar char="§"/>
              <a:defRPr/>
            </a:pPr>
            <a:r>
              <a:rPr lang="en" sz="1400" dirty="0">
                <a:solidFill>
                  <a:schemeClr val="tx1"/>
                </a:solidFill>
              </a:rPr>
              <a:t>Some oil</a:t>
            </a:r>
          </a:p>
          <a:p>
            <a:pPr marL="285750" indent="-285750" eaLnBrk="1" hangingPunct="1">
              <a:lnSpc>
                <a:spcPct val="150000"/>
              </a:lnSpc>
              <a:buFont typeface="Wingdings" panose="05000000000000000000" pitchFamily="2" charset="2"/>
              <a:buChar char="§"/>
              <a:defRPr/>
            </a:pPr>
            <a:r>
              <a:rPr lang="en" sz="1400" dirty="0">
                <a:solidFill>
                  <a:schemeClr val="tx1"/>
                </a:solidFill>
              </a:rPr>
              <a:t>Some water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Τίτλος 1"/>
          <p:cNvSpPr>
            <a:spLocks noGrp="1"/>
          </p:cNvSpPr>
          <p:nvPr>
            <p:ph type="title"/>
          </p:nvPr>
        </p:nvSpPr>
        <p:spPr>
          <a:xfrm>
            <a:off x="1301750" y="579438"/>
            <a:ext cx="8761413" cy="728662"/>
          </a:xfrm>
        </p:spPr>
        <p:txBody>
          <a:bodyPr/>
          <a:lstStyle/>
          <a:p>
            <a:pPr eaLnBrk="1" hangingPunct="1"/>
            <a:r>
              <a:rPr lang="en" altLang="el-GR" sz="3600" smtClean="0"/>
              <a:t>Games with the olive</a:t>
            </a:r>
          </a:p>
        </p:txBody>
      </p:sp>
      <p:pic>
        <p:nvPicPr>
          <p:cNvPr id="13315" name="Θέση περιεχομένου 2"/>
          <p:cNvPicPr>
            <a:picLocks noGrp="1" noChangeAspect="1" noChangeArrowheads="1"/>
          </p:cNvPicPr>
          <p:nvPr>
            <p:ph idx="1"/>
          </p:nvPr>
        </p:nvPicPr>
        <p:blipFill>
          <a:blip r:embed="rId2" cstate="print"/>
          <a:srcRect l="9673" t="4599" r="23889" b="15289"/>
          <a:stretch>
            <a:fillRect/>
          </a:stretch>
        </p:blipFill>
        <p:spPr>
          <a:xfrm>
            <a:off x="1114425" y="1260475"/>
            <a:ext cx="2809875" cy="2397125"/>
          </a:xfrm>
        </p:spPr>
      </p:pic>
      <p:pic>
        <p:nvPicPr>
          <p:cNvPr id="13316" name="Εικόνα 3"/>
          <p:cNvPicPr>
            <a:picLocks noChangeAspect="1"/>
          </p:cNvPicPr>
          <p:nvPr/>
        </p:nvPicPr>
        <p:blipFill>
          <a:blip r:embed="rId3"/>
          <a:srcRect/>
          <a:stretch>
            <a:fillRect/>
          </a:stretch>
        </p:blipFill>
        <p:spPr bwMode="auto">
          <a:xfrm>
            <a:off x="9713913" y="2308225"/>
            <a:ext cx="1811337" cy="2736850"/>
          </a:xfrm>
          <a:prstGeom prst="rect">
            <a:avLst/>
          </a:prstGeom>
          <a:noFill/>
          <a:ln w="9525">
            <a:noFill/>
            <a:miter lim="800000"/>
            <a:headEnd/>
            <a:tailEnd/>
          </a:ln>
        </p:spPr>
      </p:pic>
      <p:pic>
        <p:nvPicPr>
          <p:cNvPr id="13317" name="Εικόνα 4"/>
          <p:cNvPicPr>
            <a:picLocks noChangeAspect="1"/>
          </p:cNvPicPr>
          <p:nvPr/>
        </p:nvPicPr>
        <p:blipFill>
          <a:blip r:embed="rId4"/>
          <a:srcRect/>
          <a:stretch>
            <a:fillRect/>
          </a:stretch>
        </p:blipFill>
        <p:spPr bwMode="auto">
          <a:xfrm>
            <a:off x="10063163" y="579438"/>
            <a:ext cx="1462087" cy="1493837"/>
          </a:xfrm>
          <a:prstGeom prst="rect">
            <a:avLst/>
          </a:prstGeom>
          <a:noFill/>
          <a:ln w="9525">
            <a:noFill/>
            <a:miter lim="800000"/>
            <a:headEnd/>
            <a:tailEnd/>
          </a:ln>
        </p:spPr>
      </p:pic>
      <p:pic>
        <p:nvPicPr>
          <p:cNvPr id="13318" name="Εικόνα 5"/>
          <p:cNvPicPr>
            <a:picLocks noChangeAspect="1"/>
          </p:cNvPicPr>
          <p:nvPr/>
        </p:nvPicPr>
        <p:blipFill>
          <a:blip r:embed="rId5"/>
          <a:srcRect/>
          <a:stretch>
            <a:fillRect/>
          </a:stretch>
        </p:blipFill>
        <p:spPr bwMode="auto">
          <a:xfrm>
            <a:off x="9242425" y="5191125"/>
            <a:ext cx="2752725" cy="1666875"/>
          </a:xfrm>
          <a:prstGeom prst="rect">
            <a:avLst/>
          </a:prstGeom>
          <a:noFill/>
          <a:ln w="9525">
            <a:noFill/>
            <a:miter lim="800000"/>
            <a:headEnd/>
            <a:tailEnd/>
          </a:ln>
        </p:spPr>
      </p:pic>
      <p:sp>
        <p:nvSpPr>
          <p:cNvPr id="13319" name="Ορθογώνιο 6"/>
          <p:cNvSpPr>
            <a:spLocks noChangeArrowheads="1"/>
          </p:cNvSpPr>
          <p:nvPr/>
        </p:nvSpPr>
        <p:spPr bwMode="auto">
          <a:xfrm>
            <a:off x="4759325" y="9525"/>
            <a:ext cx="2151063" cy="706438"/>
          </a:xfrm>
          <a:prstGeom prst="rect">
            <a:avLst/>
          </a:prstGeom>
          <a:noFill/>
          <a:ln w="9525">
            <a:noFill/>
            <a:miter lim="800000"/>
            <a:headEnd/>
            <a:tailEnd/>
          </a:ln>
        </p:spPr>
        <p:txBody>
          <a:bodyPr wrap="none">
            <a:spAutoFit/>
          </a:bodyPr>
          <a:lstStyle/>
          <a:p>
            <a:pPr eaLnBrk="1" hangingPunct="1"/>
            <a:r>
              <a:rPr lang="en" altLang="el-GR" sz="4000" b="1"/>
              <a:t>Phase III</a:t>
            </a:r>
          </a:p>
        </p:txBody>
      </p:sp>
      <p:pic>
        <p:nvPicPr>
          <p:cNvPr id="13320" name="Εικόνα 4"/>
          <p:cNvPicPr>
            <a:picLocks noChangeAspect="1" noChangeArrowheads="1"/>
          </p:cNvPicPr>
          <p:nvPr/>
        </p:nvPicPr>
        <p:blipFill>
          <a:blip r:embed="rId6"/>
          <a:srcRect l="2477" t="4694" r="21716" b="9924"/>
          <a:stretch>
            <a:fillRect/>
          </a:stretch>
        </p:blipFill>
        <p:spPr bwMode="auto">
          <a:xfrm>
            <a:off x="4213225" y="1287463"/>
            <a:ext cx="2697163" cy="2370137"/>
          </a:xfrm>
          <a:prstGeom prst="rect">
            <a:avLst/>
          </a:prstGeom>
          <a:noFill/>
          <a:ln w="9525">
            <a:noFill/>
            <a:miter lim="800000"/>
            <a:headEnd/>
            <a:tailEnd/>
          </a:ln>
        </p:spPr>
      </p:pic>
      <p:pic>
        <p:nvPicPr>
          <p:cNvPr id="13321" name="Εικόνα 5"/>
          <p:cNvPicPr>
            <a:picLocks noChangeAspect="1" noChangeArrowheads="1"/>
          </p:cNvPicPr>
          <p:nvPr/>
        </p:nvPicPr>
        <p:blipFill>
          <a:blip r:embed="rId7"/>
          <a:srcRect/>
          <a:stretch>
            <a:fillRect/>
          </a:stretch>
        </p:blipFill>
        <p:spPr bwMode="auto">
          <a:xfrm>
            <a:off x="7135813" y="825500"/>
            <a:ext cx="2522537" cy="2236788"/>
          </a:xfrm>
          <a:prstGeom prst="rect">
            <a:avLst/>
          </a:prstGeom>
          <a:noFill/>
          <a:ln w="9525">
            <a:noFill/>
            <a:miter lim="800000"/>
            <a:headEnd/>
            <a:tailEnd/>
          </a:ln>
        </p:spPr>
      </p:pic>
      <p:sp>
        <p:nvSpPr>
          <p:cNvPr id="13322" name="Ορθογώνιο 15"/>
          <p:cNvSpPr>
            <a:spLocks noChangeArrowheads="1"/>
          </p:cNvSpPr>
          <p:nvPr/>
        </p:nvSpPr>
        <p:spPr bwMode="auto">
          <a:xfrm>
            <a:off x="7907338" y="344488"/>
            <a:ext cx="977900" cy="369887"/>
          </a:xfrm>
          <a:prstGeom prst="rect">
            <a:avLst/>
          </a:prstGeom>
          <a:noFill/>
          <a:ln w="9525">
            <a:noFill/>
            <a:miter lim="800000"/>
            <a:headEnd/>
            <a:tailEnd/>
          </a:ln>
        </p:spPr>
        <p:txBody>
          <a:bodyPr wrap="none">
            <a:spAutoFit/>
          </a:bodyPr>
          <a:lstStyle/>
          <a:p>
            <a:pPr eaLnBrk="1" hangingPunct="1"/>
            <a:r>
              <a:rPr lang="en" altLang="el-GR">
                <a:latin typeface="Calibri" pitchFamily="34" charset="0"/>
              </a:rPr>
              <a:t>TuxPaint</a:t>
            </a:r>
            <a:endParaRPr lang="el-GR" altLang="el-GR"/>
          </a:p>
        </p:txBody>
      </p:sp>
      <p:pic>
        <p:nvPicPr>
          <p:cNvPr id="13323" name="Εικόνα 9"/>
          <p:cNvPicPr>
            <a:picLocks noChangeAspect="1" noChangeArrowheads="1"/>
          </p:cNvPicPr>
          <p:nvPr/>
        </p:nvPicPr>
        <p:blipFill>
          <a:blip r:embed="rId8"/>
          <a:srcRect/>
          <a:stretch>
            <a:fillRect/>
          </a:stretch>
        </p:blipFill>
        <p:spPr bwMode="auto">
          <a:xfrm>
            <a:off x="1022350" y="3924300"/>
            <a:ext cx="4005263" cy="2822575"/>
          </a:xfrm>
          <a:prstGeom prst="rect">
            <a:avLst/>
          </a:prstGeom>
          <a:noFill/>
          <a:ln w="9525">
            <a:noFill/>
            <a:miter lim="800000"/>
            <a:headEnd/>
            <a:tailEnd/>
          </a:ln>
        </p:spPr>
      </p:pic>
      <p:pic>
        <p:nvPicPr>
          <p:cNvPr id="13324" name="Εικόνα 17"/>
          <p:cNvPicPr>
            <a:picLocks noChangeAspect="1" noChangeArrowheads="1"/>
          </p:cNvPicPr>
          <p:nvPr/>
        </p:nvPicPr>
        <p:blipFill>
          <a:blip r:embed="rId9"/>
          <a:srcRect l="2246" t="10765" r="23624" b="9602"/>
          <a:stretch>
            <a:fillRect/>
          </a:stretch>
        </p:blipFill>
        <p:spPr bwMode="auto">
          <a:xfrm>
            <a:off x="5197475" y="3924300"/>
            <a:ext cx="3875088" cy="2817813"/>
          </a:xfrm>
          <a:prstGeom prst="rect">
            <a:avLst/>
          </a:prstGeom>
          <a:noFill/>
          <a:ln w="9525">
            <a:noFill/>
            <a:miter lim="800000"/>
            <a:headEnd/>
            <a:tailEnd/>
          </a:ln>
        </p:spPr>
      </p:pic>
      <p:sp>
        <p:nvSpPr>
          <p:cNvPr id="13325" name="Ορθογώνιο 10"/>
          <p:cNvSpPr>
            <a:spLocks noChangeArrowheads="1"/>
          </p:cNvSpPr>
          <p:nvPr/>
        </p:nvSpPr>
        <p:spPr bwMode="auto">
          <a:xfrm>
            <a:off x="7688263" y="3473450"/>
            <a:ext cx="742950" cy="368300"/>
          </a:xfrm>
          <a:prstGeom prst="rect">
            <a:avLst/>
          </a:prstGeom>
          <a:noFill/>
          <a:ln w="9525">
            <a:noFill/>
            <a:miter lim="800000"/>
            <a:headEnd/>
            <a:tailEnd/>
          </a:ln>
        </p:spPr>
        <p:txBody>
          <a:bodyPr wrap="none">
            <a:spAutoFit/>
          </a:bodyPr>
          <a:lstStyle/>
          <a:p>
            <a:pPr algn="ctr" eaLnBrk="1" hangingPunct="1"/>
            <a:r>
              <a:rPr lang="en" altLang="el-GR"/>
              <a:t>Quiz</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Εικόνα 3"/>
          <p:cNvPicPr>
            <a:picLocks noChangeAspect="1"/>
          </p:cNvPicPr>
          <p:nvPr/>
        </p:nvPicPr>
        <p:blipFill>
          <a:blip r:embed="rId2"/>
          <a:srcRect/>
          <a:stretch>
            <a:fillRect/>
          </a:stretch>
        </p:blipFill>
        <p:spPr bwMode="auto">
          <a:xfrm>
            <a:off x="9713913" y="2286000"/>
            <a:ext cx="1811337" cy="2563813"/>
          </a:xfrm>
          <a:prstGeom prst="rect">
            <a:avLst/>
          </a:prstGeom>
          <a:noFill/>
          <a:ln w="9525">
            <a:noFill/>
            <a:miter lim="800000"/>
            <a:headEnd/>
            <a:tailEnd/>
          </a:ln>
        </p:spPr>
      </p:pic>
      <p:pic>
        <p:nvPicPr>
          <p:cNvPr id="14339" name="Εικόνα 4"/>
          <p:cNvPicPr>
            <a:picLocks noChangeAspect="1"/>
          </p:cNvPicPr>
          <p:nvPr/>
        </p:nvPicPr>
        <p:blipFill>
          <a:blip r:embed="rId3"/>
          <a:srcRect/>
          <a:stretch>
            <a:fillRect/>
          </a:stretch>
        </p:blipFill>
        <p:spPr bwMode="auto">
          <a:xfrm>
            <a:off x="10063163" y="579438"/>
            <a:ext cx="1462087" cy="1625600"/>
          </a:xfrm>
          <a:prstGeom prst="rect">
            <a:avLst/>
          </a:prstGeom>
          <a:noFill/>
          <a:ln w="9525">
            <a:noFill/>
            <a:miter lim="800000"/>
            <a:headEnd/>
            <a:tailEnd/>
          </a:ln>
        </p:spPr>
      </p:pic>
      <p:pic>
        <p:nvPicPr>
          <p:cNvPr id="14340" name="Εικόνα 5"/>
          <p:cNvPicPr>
            <a:picLocks noChangeAspect="1"/>
          </p:cNvPicPr>
          <p:nvPr/>
        </p:nvPicPr>
        <p:blipFill>
          <a:blip r:embed="rId4"/>
          <a:srcRect/>
          <a:stretch>
            <a:fillRect/>
          </a:stretch>
        </p:blipFill>
        <p:spPr bwMode="auto">
          <a:xfrm>
            <a:off x="9242425" y="4995863"/>
            <a:ext cx="2752725" cy="1666875"/>
          </a:xfrm>
          <a:prstGeom prst="rect">
            <a:avLst/>
          </a:prstGeom>
          <a:noFill/>
          <a:ln w="9525">
            <a:noFill/>
            <a:miter lim="800000"/>
            <a:headEnd/>
            <a:tailEnd/>
          </a:ln>
        </p:spPr>
      </p:pic>
      <p:pic>
        <p:nvPicPr>
          <p:cNvPr id="14341" name="Θέση περιεχομένου 9"/>
          <p:cNvPicPr>
            <a:picLocks noGrp="1" noChangeAspect="1" noChangeArrowheads="1"/>
          </p:cNvPicPr>
          <p:nvPr>
            <p:ph idx="1"/>
          </p:nvPr>
        </p:nvPicPr>
        <p:blipFill>
          <a:blip r:embed="rId5"/>
          <a:srcRect/>
          <a:stretch>
            <a:fillRect/>
          </a:stretch>
        </p:blipFill>
        <p:spPr>
          <a:xfrm>
            <a:off x="4803775" y="5021263"/>
            <a:ext cx="2938463" cy="1712912"/>
          </a:xfrm>
        </p:spPr>
      </p:pic>
      <p:sp>
        <p:nvSpPr>
          <p:cNvPr id="17" name="Βέλος: Επάνω 16">
            <a:extLst>
              <a:ext uri="{FF2B5EF4-FFF2-40B4-BE49-F238E27FC236}"/>
            </a:extLst>
          </p:cNvPr>
          <p:cNvSpPr/>
          <p:nvPr/>
        </p:nvSpPr>
        <p:spPr>
          <a:xfrm>
            <a:off x="1131888" y="369888"/>
            <a:ext cx="4086225" cy="6283325"/>
          </a:xfrm>
          <a:prstGeom prst="upArrow">
            <a:avLst>
              <a:gd name="adj1" fmla="val 50000"/>
              <a:gd name="adj2" fmla="val 25975"/>
            </a:avLst>
          </a:prstGeom>
          <a:solidFill>
            <a:schemeClr val="accent5">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endParaRPr lang="el-GR" sz="2800" b="1" dirty="0">
              <a:solidFill>
                <a:schemeClr val="tx1"/>
              </a:solidFill>
            </a:endParaRPr>
          </a:p>
          <a:p>
            <a:pPr algn="ctr" eaLnBrk="1" hangingPunct="1">
              <a:defRPr/>
            </a:pPr>
            <a:r>
              <a:rPr lang="en" sz="2800" b="1" dirty="0">
                <a:solidFill>
                  <a:schemeClr val="tx1"/>
                </a:solidFill>
              </a:rPr>
              <a:t>olive</a:t>
            </a:r>
            <a:r>
              <a:rPr lang="en" b="1" dirty="0">
                <a:solidFill>
                  <a:schemeClr val="tx1"/>
                </a:solidFill>
              </a:rPr>
              <a:t> </a:t>
            </a:r>
          </a:p>
          <a:p>
            <a:pPr algn="ctr" eaLnBrk="1" hangingPunct="1">
              <a:defRPr/>
            </a:pPr>
            <a:endParaRPr lang="el-GR" b="1" dirty="0">
              <a:solidFill>
                <a:schemeClr val="tx1"/>
              </a:solidFill>
            </a:endParaRPr>
          </a:p>
          <a:p>
            <a:pPr marL="285750" indent="-285750" eaLnBrk="1" hangingPunct="1">
              <a:lnSpc>
                <a:spcPct val="150000"/>
              </a:lnSpc>
              <a:buFont typeface="Wingdings" panose="05000000000000000000" pitchFamily="2" charset="2"/>
              <a:buChar char="§"/>
              <a:defRPr/>
            </a:pPr>
            <a:r>
              <a:rPr lang="en" sz="1600" dirty="0">
                <a:solidFill>
                  <a:schemeClr val="tx1"/>
                </a:solidFill>
              </a:rPr>
              <a:t>Evergreen tree</a:t>
            </a:r>
          </a:p>
          <a:p>
            <a:pPr marL="285750" indent="-285750" eaLnBrk="1" hangingPunct="1">
              <a:lnSpc>
                <a:spcPct val="150000"/>
              </a:lnSpc>
              <a:buFont typeface="Wingdings" panose="05000000000000000000" pitchFamily="2" charset="2"/>
              <a:buChar char="§"/>
              <a:defRPr/>
            </a:pPr>
            <a:r>
              <a:rPr lang="en" sz="1600" dirty="0">
                <a:solidFill>
                  <a:schemeClr val="tx1"/>
                </a:solidFill>
              </a:rPr>
              <a:t>Symbol of peace and hope</a:t>
            </a:r>
          </a:p>
          <a:p>
            <a:pPr marL="285750" indent="-285750" eaLnBrk="1" hangingPunct="1">
              <a:lnSpc>
                <a:spcPct val="150000"/>
              </a:lnSpc>
              <a:buFont typeface="Wingdings" panose="05000000000000000000" pitchFamily="2" charset="2"/>
              <a:buChar char="§"/>
              <a:defRPr/>
            </a:pPr>
            <a:r>
              <a:rPr lang="en" sz="1600" dirty="0">
                <a:solidFill>
                  <a:schemeClr val="tx1"/>
                </a:solidFill>
              </a:rPr>
              <a:t>Olive picking in autumn</a:t>
            </a:r>
          </a:p>
          <a:p>
            <a:pPr marL="285750" indent="-285750" eaLnBrk="1" hangingPunct="1">
              <a:lnSpc>
                <a:spcPct val="150000"/>
              </a:lnSpc>
              <a:buFont typeface="Wingdings" panose="05000000000000000000" pitchFamily="2" charset="2"/>
              <a:buChar char="§"/>
              <a:defRPr/>
            </a:pPr>
            <a:r>
              <a:rPr lang="en" sz="1600" dirty="0">
                <a:solidFill>
                  <a:schemeClr val="tx1"/>
                </a:solidFill>
              </a:rPr>
              <a:t>Stefani at the Olympic Games: Kotinos</a:t>
            </a:r>
          </a:p>
          <a:p>
            <a:pPr marL="285750" indent="-285750" eaLnBrk="1" hangingPunct="1">
              <a:lnSpc>
                <a:spcPct val="150000"/>
              </a:lnSpc>
              <a:buFont typeface="Wingdings" panose="05000000000000000000" pitchFamily="2" charset="2"/>
              <a:buChar char="§"/>
              <a:defRPr/>
            </a:pPr>
            <a:r>
              <a:rPr lang="en" sz="1600" dirty="0">
                <a:solidFill>
                  <a:schemeClr val="tx1"/>
                </a:solidFill>
              </a:rPr>
              <a:t>"liquid gold"</a:t>
            </a: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a:p>
            <a:pPr algn="ctr" eaLnBrk="1" hangingPunct="1">
              <a:defRPr/>
            </a:pPr>
            <a:endParaRPr lang="el-GR" b="1" dirty="0">
              <a:solidFill>
                <a:schemeClr val="tx1"/>
              </a:solidFill>
            </a:endParaRPr>
          </a:p>
        </p:txBody>
      </p:sp>
      <p:sp>
        <p:nvSpPr>
          <p:cNvPr id="14344" name="Ορθογώνιο 10"/>
          <p:cNvSpPr>
            <a:spLocks noChangeArrowheads="1"/>
          </p:cNvSpPr>
          <p:nvPr/>
        </p:nvSpPr>
        <p:spPr bwMode="auto">
          <a:xfrm>
            <a:off x="4511675" y="241300"/>
            <a:ext cx="2735263" cy="368300"/>
          </a:xfrm>
          <a:prstGeom prst="rect">
            <a:avLst/>
          </a:prstGeom>
          <a:noFill/>
          <a:ln w="9525">
            <a:noFill/>
            <a:miter lim="800000"/>
            <a:headEnd/>
            <a:tailEnd/>
          </a:ln>
        </p:spPr>
        <p:txBody>
          <a:bodyPr wrap="none">
            <a:spAutoFit/>
          </a:bodyPr>
          <a:lstStyle/>
          <a:p>
            <a:pPr algn="ctr" eaLnBrk="1" hangingPunct="1"/>
            <a:r>
              <a:rPr lang="en" altLang="el-GR" b="1"/>
              <a:t>MENTAL SUPPORTS</a:t>
            </a:r>
          </a:p>
        </p:txBody>
      </p:sp>
      <p:pic>
        <p:nvPicPr>
          <p:cNvPr id="9" name="8 - Εικόνα" descr="elia.png"/>
          <p:cNvPicPr>
            <a:picLocks noChangeAspect="1"/>
          </p:cNvPicPr>
          <p:nvPr/>
        </p:nvPicPr>
        <p:blipFill>
          <a:blip r:embed="rId6"/>
          <a:stretch>
            <a:fillRect/>
          </a:stretch>
        </p:blipFill>
        <p:spPr>
          <a:xfrm>
            <a:off x="5285777" y="764037"/>
            <a:ext cx="3848637" cy="3753374"/>
          </a:xfrm>
          <a:prstGeom prst="rect">
            <a:avLst/>
          </a:prstGeom>
        </p:spPr>
      </p:pic>
    </p:spTree>
  </p:cSld>
  <p:clrMapOvr>
    <a:masterClrMapping/>
  </p:clrMapOvr>
</p:sld>
</file>

<file path=ppt/theme/theme1.xml><?xml version="1.0" encoding="utf-8"?>
<a:theme xmlns:a="http://schemas.openxmlformats.org/drawingml/2006/main" name="Περικοπή">
  <a:themeElements>
    <a:clrScheme name="Μπλε ΙΙ">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Περικοπή">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Περικοπή">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rop" id="{EC9488ED-E761-4D60-9AC4-764D1FE2C171}" vid="{CE19780C-D67D-4C13-9DE9-A52BC3BA51B4}"/>
    </a:ext>
  </a:extLst>
</a:theme>
</file>

<file path=ppt/theme/themeOverride1.xml><?xml version="1.0" encoding="utf-8"?>
<a:themeOverride xmlns:a="http://schemas.openxmlformats.org/drawingml/2006/main">
  <a:clrScheme name="Μπλε ΙΙ">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docProps/app.xml><?xml version="1.0" encoding="utf-8"?>
<Properties xmlns="http://schemas.openxmlformats.org/officeDocument/2006/extended-properties" xmlns:vt="http://schemas.openxmlformats.org/officeDocument/2006/docPropsVTypes">
  <Template>Περικοπή</Template>
  <TotalTime>609</TotalTime>
  <Words>467</Words>
  <Application>Microsoft Office PowerPoint</Application>
  <PresentationFormat>Προσαρμογή</PresentationFormat>
  <Paragraphs>91</Paragraphs>
  <Slides>10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10</vt:i4>
      </vt:variant>
    </vt:vector>
  </HeadingPairs>
  <TitlesOfParts>
    <vt:vector size="11" baseType="lpstr">
      <vt:lpstr>Περικοπή</vt:lpstr>
      <vt:lpstr>olive: τηε golden fruit</vt:lpstr>
      <vt:lpstr>The olive through Art</vt:lpstr>
      <vt:lpstr>    </vt:lpstr>
      <vt:lpstr>The precious gold of our country</vt:lpstr>
      <vt:lpstr>  </vt:lpstr>
      <vt:lpstr>Experiment 1​</vt:lpstr>
      <vt:lpstr>Διαφάνεια 7</vt:lpstr>
      <vt:lpstr>Games with the olive</vt:lpstr>
      <vt:lpstr>Διαφάνεια 9</vt:lpstr>
      <vt:lpstr>Διαφάνεια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User01</dc:creator>
  <cp:lastModifiedBy>user</cp:lastModifiedBy>
  <cp:revision>148</cp:revision>
  <dcterms:created xsi:type="dcterms:W3CDTF">2023-09-14T06:17:29Z</dcterms:created>
  <dcterms:modified xsi:type="dcterms:W3CDTF">2024-06-24T07:20:56Z</dcterms:modified>
</cp:coreProperties>
</file>