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y="10287000" cx="18288000"/>
  <p:notesSz cx="6858000" cy="9144000"/>
  <p:embeddedFontLst>
    <p:embeddedFont>
      <p:font typeface="Poppins"/>
      <p:bold r:id="rId39"/>
      <p:boldItalic r:id="rId40"/>
    </p:embeddedFont>
    <p:embeddedFont>
      <p:font typeface="Poppins Black"/>
      <p:bold r:id="rId41"/>
      <p:boldItalic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oppins-boldItalic.fntdata"/><Relationship Id="rId20" Type="http://schemas.openxmlformats.org/officeDocument/2006/relationships/slide" Target="slides/slide15.xml"/><Relationship Id="rId42" Type="http://schemas.openxmlformats.org/officeDocument/2006/relationships/font" Target="fonts/PoppinsBlack-boldItalic.fntdata"/><Relationship Id="rId41" Type="http://schemas.openxmlformats.org/officeDocument/2006/relationships/font" Target="fonts/PoppinsBlack-bold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font" Target="fonts/Poppins-bold.fntdata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jp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6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4.jp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9.jp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0.jp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8.pn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18.png"/><Relationship Id="rId6" Type="http://schemas.openxmlformats.org/officeDocument/2006/relationships/hyperlink" Target="https://www.dezeen.com/2015/11/28/shift-architecture-urbanism-geometric-forms-dutch-museum-complex-limburg-continium-discovery-centre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6" Type="http://schemas.openxmlformats.org/officeDocument/2006/relationships/hyperlink" Target="https://www.dezeen.com/2015/11/28/shift-architecture-urbanism-geometric-forms-dutch-museum-complex-limburg-continium-discovery-centre/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6.pn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6" Type="http://schemas.openxmlformats.org/officeDocument/2006/relationships/hyperlink" Target="https://www.dezeen.com/2015/11/28/shift-architecture-urbanism-geometric-forms-dutch-museum-complex-limburg-continium-discovery-centre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8.jp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5.pn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jpg"/><Relationship Id="rId4" Type="http://schemas.openxmlformats.org/officeDocument/2006/relationships/image" Target="../media/image37.png"/><Relationship Id="rId5" Type="http://schemas.openxmlformats.org/officeDocument/2006/relationships/image" Target="../media/image8.png"/><Relationship Id="rId6" Type="http://schemas.openxmlformats.org/officeDocument/2006/relationships/image" Target="../media/image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png"/><Relationship Id="rId4" Type="http://schemas.openxmlformats.org/officeDocument/2006/relationships/image" Target="../media/image19.png"/><Relationship Id="rId5" Type="http://schemas.openxmlformats.org/officeDocument/2006/relationships/image" Target="../media/image27.png"/><Relationship Id="rId6" Type="http://schemas.openxmlformats.org/officeDocument/2006/relationships/image" Target="../media/image3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9.jp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6" Type="http://schemas.openxmlformats.org/officeDocument/2006/relationships/image" Target="../media/image1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8.png"/><Relationship Id="rId4" Type="http://schemas.openxmlformats.org/officeDocument/2006/relationships/image" Target="../media/image3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8.png"/><Relationship Id="rId4" Type="http://schemas.openxmlformats.org/officeDocument/2006/relationships/image" Target="../media/image41.png"/><Relationship Id="rId5" Type="http://schemas.openxmlformats.org/officeDocument/2006/relationships/image" Target="../media/image3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8.jp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6" Type="http://schemas.openxmlformats.org/officeDocument/2006/relationships/image" Target="../media/image3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10.png"/><Relationship Id="rId6" Type="http://schemas.openxmlformats.org/officeDocument/2006/relationships/image" Target="../media/image5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4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4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8.jp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8.jp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6" Type="http://schemas.openxmlformats.org/officeDocument/2006/relationships/image" Target="../media/image4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12.png"/><Relationship Id="rId7" Type="http://schemas.openxmlformats.org/officeDocument/2006/relationships/image" Target="../media/image16.png"/><Relationship Id="rId8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15.png"/><Relationship Id="rId7" Type="http://schemas.openxmlformats.org/officeDocument/2006/relationships/image" Target="../media/image3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3"/>
          <p:cNvGrpSpPr/>
          <p:nvPr/>
        </p:nvGrpSpPr>
        <p:grpSpPr>
          <a:xfrm>
            <a:off x="-148029" y="-1687711"/>
            <a:ext cx="18203060" cy="6831211"/>
            <a:chOff x="0" y="-38100"/>
            <a:chExt cx="4794222" cy="1799167"/>
          </a:xfrm>
        </p:grpSpPr>
        <p:sp>
          <p:nvSpPr>
            <p:cNvPr id="85" name="Google Shape;85;p13"/>
            <p:cNvSpPr/>
            <p:nvPr/>
          </p:nvSpPr>
          <p:spPr>
            <a:xfrm>
              <a:off x="0" y="0"/>
              <a:ext cx="4794222" cy="1761067"/>
            </a:xfrm>
            <a:custGeom>
              <a:rect b="b" l="l" r="r" t="t"/>
              <a:pathLst>
                <a:path extrusionOk="0" h="1761067" w="4794222">
                  <a:moveTo>
                    <a:pt x="0" y="0"/>
                  </a:moveTo>
                  <a:lnTo>
                    <a:pt x="4794222" y="0"/>
                  </a:lnTo>
                  <a:lnTo>
                    <a:pt x="4794222" y="1761067"/>
                  </a:lnTo>
                  <a:lnTo>
                    <a:pt x="0" y="176106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86" name="Google Shape;86;p1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7" name="Google Shape;87;p13"/>
          <p:cNvSpPr txBox="1"/>
          <p:nvPr/>
        </p:nvSpPr>
        <p:spPr>
          <a:xfrm>
            <a:off x="885482" y="6878015"/>
            <a:ext cx="12756831" cy="20136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98" u="none" cap="none" strike="noStrike">
                <a:solidFill>
                  <a:srgbClr val="1C1C1C"/>
                </a:solidFill>
                <a:latin typeface="Poppins Black"/>
                <a:ea typeface="Poppins Black"/>
                <a:cs typeface="Poppins Black"/>
                <a:sym typeface="Poppins Black"/>
              </a:rPr>
              <a:t>What is a cube?</a:t>
            </a:r>
            <a:endParaRPr/>
          </a:p>
        </p:txBody>
      </p:sp>
      <p:sp>
        <p:nvSpPr>
          <p:cNvPr id="88" name="Google Shape;88;p13"/>
          <p:cNvSpPr/>
          <p:nvPr/>
        </p:nvSpPr>
        <p:spPr>
          <a:xfrm>
            <a:off x="8953502" y="8885296"/>
            <a:ext cx="3061970" cy="373004"/>
          </a:xfrm>
          <a:custGeom>
            <a:rect b="b" l="l" r="r" t="t"/>
            <a:pathLst>
              <a:path extrusionOk="0" h="373004" w="3061970">
                <a:moveTo>
                  <a:pt x="0" y="0"/>
                </a:moveTo>
                <a:lnTo>
                  <a:pt x="3061971" y="0"/>
                </a:lnTo>
                <a:lnTo>
                  <a:pt x="3061971" y="373004"/>
                </a:lnTo>
                <a:lnTo>
                  <a:pt x="0" y="3730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9" name="Google Shape;89;p13"/>
          <p:cNvSpPr/>
          <p:nvPr/>
        </p:nvSpPr>
        <p:spPr>
          <a:xfrm>
            <a:off x="13062109" y="742370"/>
            <a:ext cx="4416393" cy="6599840"/>
          </a:xfrm>
          <a:custGeom>
            <a:rect b="b" l="l" r="r" t="t"/>
            <a:pathLst>
              <a:path extrusionOk="0" h="6599840" w="4416393">
                <a:moveTo>
                  <a:pt x="0" y="0"/>
                </a:moveTo>
                <a:lnTo>
                  <a:pt x="4416393" y="0"/>
                </a:lnTo>
                <a:lnTo>
                  <a:pt x="4416393" y="6599840"/>
                </a:lnTo>
                <a:lnTo>
                  <a:pt x="0" y="65998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0" name="Google Shape;90;p13"/>
          <p:cNvSpPr/>
          <p:nvPr/>
        </p:nvSpPr>
        <p:spPr>
          <a:xfrm>
            <a:off x="1028700" y="552251"/>
            <a:ext cx="5942734" cy="1247974"/>
          </a:xfrm>
          <a:custGeom>
            <a:rect b="b" l="l" r="r" t="t"/>
            <a:pathLst>
              <a:path extrusionOk="0" h="1247974" w="5942734">
                <a:moveTo>
                  <a:pt x="0" y="0"/>
                </a:moveTo>
                <a:lnTo>
                  <a:pt x="5942734" y="0"/>
                </a:lnTo>
                <a:lnTo>
                  <a:pt x="5942734" y="1247974"/>
                </a:lnTo>
                <a:lnTo>
                  <a:pt x="0" y="12479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1" name="Google Shape;91;p13"/>
          <p:cNvSpPr txBox="1"/>
          <p:nvPr/>
        </p:nvSpPr>
        <p:spPr>
          <a:xfrm>
            <a:off x="1028700" y="2880253"/>
            <a:ext cx="7624855" cy="22632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1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694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S.T.E.A.M</a:t>
            </a:r>
            <a:endParaRPr/>
          </a:p>
          <a:p>
            <a:pPr indent="0" lvl="0" marL="0" marR="0" rtl="0" algn="l">
              <a:lnSpc>
                <a:spcPct val="111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694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&amp; Digital skills </a:t>
            </a:r>
            <a:endParaRPr/>
          </a:p>
        </p:txBody>
      </p:sp>
      <p:sp>
        <p:nvSpPr>
          <p:cNvPr id="92" name="Google Shape;92;p13"/>
          <p:cNvSpPr txBox="1"/>
          <p:nvPr/>
        </p:nvSpPr>
        <p:spPr>
          <a:xfrm>
            <a:off x="1028700" y="5143500"/>
            <a:ext cx="7786241" cy="15466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1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314" u="none" cap="none" strike="noStrike">
                <a:solidFill>
                  <a:srgbClr val="56AEFF"/>
                </a:solidFill>
                <a:latin typeface="Poppins"/>
                <a:ea typeface="Poppins"/>
                <a:cs typeface="Poppins"/>
                <a:sym typeface="Poppins"/>
              </a:rPr>
              <a:t>Searching for the new</a:t>
            </a:r>
            <a:endParaRPr/>
          </a:p>
          <a:p>
            <a:pPr indent="0" lvl="0" marL="0" marR="0" rtl="0" algn="l">
              <a:lnSpc>
                <a:spcPct val="111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314" u="none" cap="none" strike="noStrike">
                <a:solidFill>
                  <a:srgbClr val="56AEFF"/>
                </a:solidFill>
                <a:latin typeface="Poppins"/>
                <a:ea typeface="Poppins"/>
                <a:cs typeface="Poppins"/>
                <a:sym typeface="Poppins"/>
              </a:rPr>
              <a:t>Leonardos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2"/>
          <p:cNvSpPr/>
          <p:nvPr/>
        </p:nvSpPr>
        <p:spPr>
          <a:xfrm>
            <a:off x="-1833443" y="-942759"/>
            <a:ext cx="44820473" cy="29861640"/>
          </a:xfrm>
          <a:custGeom>
            <a:rect b="b" l="l" r="r" t="t"/>
            <a:pathLst>
              <a:path extrusionOk="0" h="29861640" w="44820473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98" name="Google Shape;198;p22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199" name="Google Shape;199;p22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200" name="Google Shape;200;p2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1" name="Google Shape;201;p22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2" name="Google Shape;202;p22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3" name="Google Shape;203;p22"/>
          <p:cNvSpPr/>
          <p:nvPr/>
        </p:nvSpPr>
        <p:spPr>
          <a:xfrm>
            <a:off x="1028700" y="2312907"/>
            <a:ext cx="12636622" cy="8229600"/>
          </a:xfrm>
          <a:custGeom>
            <a:rect b="b" l="l" r="r" t="t"/>
            <a:pathLst>
              <a:path extrusionOk="0" h="8229600" w="12636622">
                <a:moveTo>
                  <a:pt x="0" y="0"/>
                </a:moveTo>
                <a:lnTo>
                  <a:pt x="12636622" y="0"/>
                </a:lnTo>
                <a:lnTo>
                  <a:pt x="1263662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4" name="Google Shape;204;p22"/>
          <p:cNvSpPr txBox="1"/>
          <p:nvPr/>
        </p:nvSpPr>
        <p:spPr>
          <a:xfrm>
            <a:off x="8417546" y="2205368"/>
            <a:ext cx="9332626" cy="3640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20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Cubes around us?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Google Shape;209;p23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210" name="Google Shape;210;p23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211" name="Google Shape;211;p2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23"/>
          <p:cNvSpPr/>
          <p:nvPr/>
        </p:nvSpPr>
        <p:spPr>
          <a:xfrm>
            <a:off x="1028700" y="-1270908"/>
            <a:ext cx="19749923" cy="13084324"/>
          </a:xfrm>
          <a:custGeom>
            <a:rect b="b" l="l" r="r" t="t"/>
            <a:pathLst>
              <a:path extrusionOk="0" h="13084324" w="19749923">
                <a:moveTo>
                  <a:pt x="0" y="0"/>
                </a:moveTo>
                <a:lnTo>
                  <a:pt x="19749923" y="0"/>
                </a:lnTo>
                <a:lnTo>
                  <a:pt x="19749923" y="13084323"/>
                </a:lnTo>
                <a:lnTo>
                  <a:pt x="0" y="130843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3" name="Google Shape;213;p23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4" name="Google Shape;214;p23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5" name="Google Shape;215;p23"/>
          <p:cNvSpPr txBox="1"/>
          <p:nvPr/>
        </p:nvSpPr>
        <p:spPr>
          <a:xfrm>
            <a:off x="1671627" y="3180127"/>
            <a:ext cx="6394006" cy="3640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20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Ice</a:t>
            </a:r>
            <a:endParaRPr/>
          </a:p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20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cubes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Google Shape;220;p24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221" name="Google Shape;221;p24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5E17EB"/>
            </a:solidFill>
            <a:ln>
              <a:noFill/>
            </a:ln>
          </p:spPr>
        </p:sp>
        <p:sp>
          <p:nvSpPr>
            <p:cNvPr id="222" name="Google Shape;222;p2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3" name="Google Shape;223;p24"/>
          <p:cNvSpPr/>
          <p:nvPr/>
        </p:nvSpPr>
        <p:spPr>
          <a:xfrm>
            <a:off x="1028700" y="-263319"/>
            <a:ext cx="17259300" cy="11499009"/>
          </a:xfrm>
          <a:custGeom>
            <a:rect b="b" l="l" r="r" t="t"/>
            <a:pathLst>
              <a:path extrusionOk="0" h="11499009" w="17259300">
                <a:moveTo>
                  <a:pt x="0" y="0"/>
                </a:moveTo>
                <a:lnTo>
                  <a:pt x="17259300" y="0"/>
                </a:lnTo>
                <a:lnTo>
                  <a:pt x="17259300" y="11499009"/>
                </a:lnTo>
                <a:lnTo>
                  <a:pt x="0" y="1149900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4" name="Google Shape;224;p24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5" name="Google Shape;225;p24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6" name="Google Shape;226;p24"/>
          <p:cNvSpPr txBox="1"/>
          <p:nvPr/>
        </p:nvSpPr>
        <p:spPr>
          <a:xfrm>
            <a:off x="5587361" y="146290"/>
            <a:ext cx="8141978" cy="18337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20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Rubik cube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25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232" name="Google Shape;232;p25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145DA0"/>
            </a:solidFill>
            <a:ln>
              <a:noFill/>
            </a:ln>
          </p:spPr>
        </p:sp>
        <p:sp>
          <p:nvSpPr>
            <p:cNvPr id="233" name="Google Shape;233;p2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4" name="Google Shape;234;p25"/>
          <p:cNvSpPr/>
          <p:nvPr/>
        </p:nvSpPr>
        <p:spPr>
          <a:xfrm>
            <a:off x="1028700" y="-914400"/>
            <a:ext cx="17259300" cy="11434286"/>
          </a:xfrm>
          <a:custGeom>
            <a:rect b="b" l="l" r="r" t="t"/>
            <a:pathLst>
              <a:path extrusionOk="0" h="11434286" w="17259300">
                <a:moveTo>
                  <a:pt x="0" y="0"/>
                </a:moveTo>
                <a:lnTo>
                  <a:pt x="17259300" y="0"/>
                </a:lnTo>
                <a:lnTo>
                  <a:pt x="17259300" y="11434286"/>
                </a:lnTo>
                <a:lnTo>
                  <a:pt x="0" y="1143428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5" name="Google Shape;235;p25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6" name="Google Shape;236;p25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7" name="Google Shape;237;p25"/>
          <p:cNvSpPr txBox="1"/>
          <p:nvPr/>
        </p:nvSpPr>
        <p:spPr>
          <a:xfrm>
            <a:off x="1671627" y="2704916"/>
            <a:ext cx="4240707" cy="18337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20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Sugar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6"/>
          <p:cNvSpPr/>
          <p:nvPr/>
        </p:nvSpPr>
        <p:spPr>
          <a:xfrm>
            <a:off x="1028700" y="-1546451"/>
            <a:ext cx="19326169" cy="12876060"/>
          </a:xfrm>
          <a:custGeom>
            <a:rect b="b" l="l" r="r" t="t"/>
            <a:pathLst>
              <a:path extrusionOk="0" h="12876060" w="19326169">
                <a:moveTo>
                  <a:pt x="0" y="0"/>
                </a:moveTo>
                <a:lnTo>
                  <a:pt x="19326169" y="0"/>
                </a:lnTo>
                <a:lnTo>
                  <a:pt x="19326169" y="12876060"/>
                </a:lnTo>
                <a:lnTo>
                  <a:pt x="0" y="128760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3" name="Google Shape;243;p26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244" name="Google Shape;244;p26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245" name="Google Shape;245;p2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6" name="Google Shape;246;p26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7" name="Google Shape;247;p26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8" name="Google Shape;248;p26"/>
          <p:cNvSpPr txBox="1"/>
          <p:nvPr/>
        </p:nvSpPr>
        <p:spPr>
          <a:xfrm>
            <a:off x="2102287" y="3831838"/>
            <a:ext cx="4240707" cy="18337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20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Dice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" name="Google Shape;253;p27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254" name="Google Shape;254;p27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255" name="Google Shape;255;p2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6" name="Google Shape;256;p27"/>
          <p:cNvSpPr/>
          <p:nvPr/>
        </p:nvSpPr>
        <p:spPr>
          <a:xfrm>
            <a:off x="1028700" y="-2978822"/>
            <a:ext cx="17133400" cy="17143454"/>
          </a:xfrm>
          <a:custGeom>
            <a:rect b="b" l="l" r="r" t="t"/>
            <a:pathLst>
              <a:path extrusionOk="0" h="17143454" w="17133400">
                <a:moveTo>
                  <a:pt x="0" y="0"/>
                </a:moveTo>
                <a:lnTo>
                  <a:pt x="17133400" y="0"/>
                </a:lnTo>
                <a:lnTo>
                  <a:pt x="17133400" y="17143455"/>
                </a:lnTo>
                <a:lnTo>
                  <a:pt x="0" y="171434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7" name="Google Shape;257;p27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8" name="Google Shape;258;p27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9" name="Google Shape;259;p27"/>
          <p:cNvSpPr txBox="1"/>
          <p:nvPr/>
        </p:nvSpPr>
        <p:spPr>
          <a:xfrm>
            <a:off x="8158011" y="2936784"/>
            <a:ext cx="9332626" cy="3640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20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Cubes in architecture?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28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265" name="Google Shape;265;p28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266" name="Google Shape;266;p2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7" name="Google Shape;267;p28"/>
          <p:cNvSpPr/>
          <p:nvPr/>
        </p:nvSpPr>
        <p:spPr>
          <a:xfrm>
            <a:off x="1028700" y="-266700"/>
            <a:ext cx="17259300" cy="11506200"/>
          </a:xfrm>
          <a:custGeom>
            <a:rect b="b" l="l" r="r" t="t"/>
            <a:pathLst>
              <a:path extrusionOk="0" h="11506200" w="17259300">
                <a:moveTo>
                  <a:pt x="0" y="0"/>
                </a:moveTo>
                <a:lnTo>
                  <a:pt x="17259300" y="0"/>
                </a:lnTo>
                <a:lnTo>
                  <a:pt x="17259300" y="11506200"/>
                </a:lnTo>
                <a:lnTo>
                  <a:pt x="0" y="115062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8" name="Google Shape;268;p28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9" name="Google Shape;269;p28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0" name="Google Shape;270;p28"/>
          <p:cNvSpPr txBox="1"/>
          <p:nvPr/>
        </p:nvSpPr>
        <p:spPr>
          <a:xfrm>
            <a:off x="9903974" y="3036142"/>
            <a:ext cx="8061092" cy="3155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81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Orange cube, Lyon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" name="Google Shape;275;p29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276" name="Google Shape;276;p29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277" name="Google Shape;277;p2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8" name="Google Shape;278;p29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9" name="Google Shape;279;p29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0" name="Google Shape;280;p29"/>
          <p:cNvSpPr/>
          <p:nvPr/>
        </p:nvSpPr>
        <p:spPr>
          <a:xfrm>
            <a:off x="1028700" y="-266700"/>
            <a:ext cx="17259300" cy="11506200"/>
          </a:xfrm>
          <a:custGeom>
            <a:rect b="b" l="l" r="r" t="t"/>
            <a:pathLst>
              <a:path extrusionOk="0" h="11506200" w="17259300">
                <a:moveTo>
                  <a:pt x="0" y="0"/>
                </a:moveTo>
                <a:lnTo>
                  <a:pt x="17259300" y="0"/>
                </a:lnTo>
                <a:lnTo>
                  <a:pt x="17259300" y="11506200"/>
                </a:lnTo>
                <a:lnTo>
                  <a:pt x="0" y="115062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1" name="Google Shape;281;p29"/>
          <p:cNvSpPr txBox="1"/>
          <p:nvPr/>
        </p:nvSpPr>
        <p:spPr>
          <a:xfrm>
            <a:off x="10226908" y="384585"/>
            <a:ext cx="7548900" cy="29540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256" u="sng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Museumplein Limburg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7" name="Google Shape;287;p30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288" name="Google Shape;288;p30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289" name="Google Shape;289;p3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0" name="Google Shape;290;p30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1" name="Google Shape;291;p30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2" name="Google Shape;292;p30"/>
          <p:cNvSpPr txBox="1"/>
          <p:nvPr/>
        </p:nvSpPr>
        <p:spPr>
          <a:xfrm>
            <a:off x="2566212" y="102453"/>
            <a:ext cx="8061092" cy="15953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817" u="sng" cap="none" strike="noStrike">
                <a:solidFill>
                  <a:srgbClr val="FCFCFC"/>
                </a:solidFill>
                <a:latin typeface="Poppins"/>
                <a:ea typeface="Poppins"/>
                <a:cs typeface="Poppins"/>
                <a:sym typeface="Poppins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Berli</a:t>
            </a:r>
            <a:r>
              <a:rPr b="1" i="0" lang="en-US" sz="8817" u="none" cap="none" strike="noStrike">
                <a:solidFill>
                  <a:srgbClr val="FCFCFC"/>
                </a:solidFill>
                <a:latin typeface="Poppins"/>
                <a:ea typeface="Poppins"/>
                <a:cs typeface="Poppins"/>
                <a:sym typeface="Poppins"/>
              </a:rPr>
              <a:t>n Cube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1"/>
          <p:cNvSpPr/>
          <p:nvPr/>
        </p:nvSpPr>
        <p:spPr>
          <a:xfrm>
            <a:off x="1028700" y="-942975"/>
            <a:ext cx="17259300" cy="12944475"/>
          </a:xfrm>
          <a:custGeom>
            <a:rect b="b" l="l" r="r" t="t"/>
            <a:pathLst>
              <a:path extrusionOk="0" h="12944475" w="17259300">
                <a:moveTo>
                  <a:pt x="0" y="0"/>
                </a:moveTo>
                <a:lnTo>
                  <a:pt x="17259300" y="0"/>
                </a:lnTo>
                <a:lnTo>
                  <a:pt x="17259300" y="12944475"/>
                </a:lnTo>
                <a:lnTo>
                  <a:pt x="0" y="129444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8" name="Google Shape;298;p31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299" name="Google Shape;299;p31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300" name="Google Shape;300;p3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1" name="Google Shape;301;p31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2" name="Google Shape;302;p31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3" name="Google Shape;303;p31"/>
          <p:cNvSpPr txBox="1"/>
          <p:nvPr/>
        </p:nvSpPr>
        <p:spPr>
          <a:xfrm>
            <a:off x="11707367" y="523609"/>
            <a:ext cx="6815246" cy="22929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3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419" u="sng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Nakagin Capsule Tower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/>
          <p:nvPr/>
        </p:nvSpPr>
        <p:spPr>
          <a:xfrm>
            <a:off x="-148029" y="-912107"/>
            <a:ext cx="18561681" cy="12366720"/>
          </a:xfrm>
          <a:custGeom>
            <a:rect b="b" l="l" r="r" t="t"/>
            <a:pathLst>
              <a:path extrusionOk="0" h="12366720" w="18561681">
                <a:moveTo>
                  <a:pt x="0" y="0"/>
                </a:moveTo>
                <a:lnTo>
                  <a:pt x="18561681" y="0"/>
                </a:lnTo>
                <a:lnTo>
                  <a:pt x="18561681" y="12366721"/>
                </a:lnTo>
                <a:lnTo>
                  <a:pt x="0" y="123667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8" name="Google Shape;98;p14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99" name="Google Shape;99;p14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100" name="Google Shape;100;p1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" name="Google Shape;101;p14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" name="Google Shape;102;p14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3" name="Google Shape;103;p14"/>
          <p:cNvSpPr txBox="1"/>
          <p:nvPr/>
        </p:nvSpPr>
        <p:spPr>
          <a:xfrm>
            <a:off x="1805652" y="416456"/>
            <a:ext cx="8541647" cy="12932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208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What is a cube?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2"/>
          <p:cNvSpPr/>
          <p:nvPr/>
        </p:nvSpPr>
        <p:spPr>
          <a:xfrm>
            <a:off x="1028700" y="-942975"/>
            <a:ext cx="17259300" cy="12944475"/>
          </a:xfrm>
          <a:custGeom>
            <a:rect b="b" l="l" r="r" t="t"/>
            <a:pathLst>
              <a:path extrusionOk="0" h="12944475" w="17259300">
                <a:moveTo>
                  <a:pt x="0" y="0"/>
                </a:moveTo>
                <a:lnTo>
                  <a:pt x="17259300" y="0"/>
                </a:lnTo>
                <a:lnTo>
                  <a:pt x="17259300" y="12944475"/>
                </a:lnTo>
                <a:lnTo>
                  <a:pt x="0" y="129444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09" name="Google Shape;309;p32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310" name="Google Shape;310;p32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311" name="Google Shape;311;p3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2" name="Google Shape;312;p32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3" name="Google Shape;313;p32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4" name="Google Shape;314;p32"/>
          <p:cNvSpPr txBox="1"/>
          <p:nvPr/>
        </p:nvSpPr>
        <p:spPr>
          <a:xfrm>
            <a:off x="1671627" y="126047"/>
            <a:ext cx="8061092" cy="31574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817" u="none" cap="none" strike="noStrike">
                <a:solidFill>
                  <a:srgbClr val="FCFCFC"/>
                </a:solidFill>
                <a:latin typeface="Poppins"/>
                <a:ea typeface="Poppins"/>
                <a:cs typeface="Poppins"/>
                <a:sym typeface="Poppins"/>
              </a:rPr>
              <a:t>Alamo sculpture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3"/>
          <p:cNvSpPr/>
          <p:nvPr/>
        </p:nvSpPr>
        <p:spPr>
          <a:xfrm>
            <a:off x="-1833443" y="-942759"/>
            <a:ext cx="44820473" cy="29861640"/>
          </a:xfrm>
          <a:custGeom>
            <a:rect b="b" l="l" r="r" t="t"/>
            <a:pathLst>
              <a:path extrusionOk="0" h="29861640" w="44820473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0" name="Google Shape;320;p33"/>
          <p:cNvSpPr/>
          <p:nvPr/>
        </p:nvSpPr>
        <p:spPr>
          <a:xfrm>
            <a:off x="9451420" y="-401121"/>
            <a:ext cx="14428934" cy="11344750"/>
          </a:xfrm>
          <a:custGeom>
            <a:rect b="b" l="l" r="r" t="t"/>
            <a:pathLst>
              <a:path extrusionOk="0" h="11344750" w="14428934">
                <a:moveTo>
                  <a:pt x="0" y="0"/>
                </a:moveTo>
                <a:lnTo>
                  <a:pt x="14428934" y="0"/>
                </a:lnTo>
                <a:lnTo>
                  <a:pt x="14428934" y="11344749"/>
                </a:lnTo>
                <a:lnTo>
                  <a:pt x="0" y="113447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21" name="Google Shape;321;p33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322" name="Google Shape;322;p33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323" name="Google Shape;323;p3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4" name="Google Shape;324;p33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5" name="Google Shape;325;p33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6" name="Google Shape;326;p33"/>
          <p:cNvSpPr txBox="1"/>
          <p:nvPr/>
        </p:nvSpPr>
        <p:spPr>
          <a:xfrm>
            <a:off x="1671627" y="742950"/>
            <a:ext cx="9332626" cy="36409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20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Let's explore the cubes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" name="Google Shape;331;p34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332" name="Google Shape;332;p34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333" name="Google Shape;333;p3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4" name="Google Shape;334;p34"/>
          <p:cNvSpPr/>
          <p:nvPr/>
        </p:nvSpPr>
        <p:spPr>
          <a:xfrm>
            <a:off x="1028700" y="-146678"/>
            <a:ext cx="17259300" cy="11250943"/>
          </a:xfrm>
          <a:custGeom>
            <a:rect b="b" l="l" r="r" t="t"/>
            <a:pathLst>
              <a:path extrusionOk="0" h="11250943" w="17259300">
                <a:moveTo>
                  <a:pt x="0" y="0"/>
                </a:moveTo>
                <a:lnTo>
                  <a:pt x="17259300" y="0"/>
                </a:lnTo>
                <a:lnTo>
                  <a:pt x="17259300" y="11250943"/>
                </a:lnTo>
                <a:lnTo>
                  <a:pt x="0" y="1125094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5" name="Google Shape;335;p34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6" name="Google Shape;336;p34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7" name="Google Shape;337;p34"/>
          <p:cNvSpPr txBox="1"/>
          <p:nvPr/>
        </p:nvSpPr>
        <p:spPr>
          <a:xfrm>
            <a:off x="1316966" y="176405"/>
            <a:ext cx="7393663" cy="14664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87" u="none" cap="none" strike="noStrike">
                <a:solidFill>
                  <a:srgbClr val="000000"/>
                </a:solidFill>
                <a:latin typeface="Poppins Black"/>
                <a:ea typeface="Poppins Black"/>
                <a:cs typeface="Poppins Black"/>
                <a:sym typeface="Poppins Black"/>
              </a:rPr>
              <a:t>Cubes in Art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2" name="Google Shape;342;p35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343" name="Google Shape;343;p35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344" name="Google Shape;344;p3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5" name="Google Shape;345;p35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6" name="Google Shape;346;p35"/>
          <p:cNvSpPr/>
          <p:nvPr/>
        </p:nvSpPr>
        <p:spPr>
          <a:xfrm>
            <a:off x="1671627" y="421180"/>
            <a:ext cx="3803199" cy="2503036"/>
          </a:xfrm>
          <a:custGeom>
            <a:rect b="b" l="l" r="r" t="t"/>
            <a:pathLst>
              <a:path extrusionOk="0" h="2503036" w="3803199">
                <a:moveTo>
                  <a:pt x="0" y="0"/>
                </a:moveTo>
                <a:lnTo>
                  <a:pt x="3803199" y="0"/>
                </a:lnTo>
                <a:lnTo>
                  <a:pt x="3803199" y="2503036"/>
                </a:lnTo>
                <a:lnTo>
                  <a:pt x="0" y="250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7" name="Google Shape;347;p35"/>
          <p:cNvSpPr/>
          <p:nvPr/>
        </p:nvSpPr>
        <p:spPr>
          <a:xfrm>
            <a:off x="11132614" y="-733283"/>
            <a:ext cx="7346855" cy="11020283"/>
          </a:xfrm>
          <a:custGeom>
            <a:rect b="b" l="l" r="r" t="t"/>
            <a:pathLst>
              <a:path extrusionOk="0" h="11020283" w="7346855">
                <a:moveTo>
                  <a:pt x="0" y="0"/>
                </a:moveTo>
                <a:lnTo>
                  <a:pt x="7346856" y="0"/>
                </a:lnTo>
                <a:lnTo>
                  <a:pt x="7346856" y="11020283"/>
                </a:lnTo>
                <a:lnTo>
                  <a:pt x="0" y="110202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8" name="Google Shape;348;p35"/>
          <p:cNvSpPr/>
          <p:nvPr/>
        </p:nvSpPr>
        <p:spPr>
          <a:xfrm rot="7508096">
            <a:off x="2031639" y="6186706"/>
            <a:ext cx="4083168" cy="5424499"/>
          </a:xfrm>
          <a:custGeom>
            <a:rect b="b" l="l" r="r" t="t"/>
            <a:pathLst>
              <a:path extrusionOk="0" h="5424499" w="4083168">
                <a:moveTo>
                  <a:pt x="0" y="0"/>
                </a:moveTo>
                <a:lnTo>
                  <a:pt x="4083168" y="0"/>
                </a:lnTo>
                <a:lnTo>
                  <a:pt x="4083168" y="5424499"/>
                </a:lnTo>
                <a:lnTo>
                  <a:pt x="0" y="54244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49" name="Google Shape;349;p35"/>
          <p:cNvSpPr txBox="1"/>
          <p:nvPr/>
        </p:nvSpPr>
        <p:spPr>
          <a:xfrm>
            <a:off x="1367632" y="3358428"/>
            <a:ext cx="9076663" cy="3701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144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Thank You x is an Los Angeles based street artist</a:t>
            </a:r>
            <a:endParaRPr/>
          </a:p>
          <a:p>
            <a:pPr indent="0" lvl="0" marL="0" marR="0" rtl="0" algn="l">
              <a:lnSpc>
                <a:spcPct val="14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144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144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Thank You x is his alias, something that most street artists have</a:t>
            </a:r>
            <a:endParaRPr/>
          </a:p>
        </p:txBody>
      </p:sp>
      <p:sp>
        <p:nvSpPr>
          <p:cNvPr id="350" name="Google Shape;350;p35"/>
          <p:cNvSpPr txBox="1"/>
          <p:nvPr/>
        </p:nvSpPr>
        <p:spPr>
          <a:xfrm>
            <a:off x="1671627" y="8029509"/>
            <a:ext cx="8069846" cy="12287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404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Alias -  an alias is a name used to protect someone’s true identity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6" name="Google Shape;356;p36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357" name="Google Shape;357;p36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358" name="Google Shape;358;p3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9" name="Google Shape;359;p36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0" name="Google Shape;360;p36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1" name="Google Shape;361;p36"/>
          <p:cNvSpPr/>
          <p:nvPr/>
        </p:nvSpPr>
        <p:spPr>
          <a:xfrm>
            <a:off x="1671627" y="1409165"/>
            <a:ext cx="1901600" cy="1251518"/>
          </a:xfrm>
          <a:custGeom>
            <a:rect b="b" l="l" r="r" t="t"/>
            <a:pathLst>
              <a:path extrusionOk="0" h="1251518" w="1901600">
                <a:moveTo>
                  <a:pt x="0" y="0"/>
                </a:moveTo>
                <a:lnTo>
                  <a:pt x="1901599" y="0"/>
                </a:lnTo>
                <a:lnTo>
                  <a:pt x="1901599" y="1251517"/>
                </a:lnTo>
                <a:lnTo>
                  <a:pt x="0" y="12515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6" name="Google Shape;366;p37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367" name="Google Shape;367;p37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368" name="Google Shape;368;p3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9" name="Google Shape;369;p37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0" name="Google Shape;370;p37"/>
          <p:cNvSpPr/>
          <p:nvPr/>
        </p:nvSpPr>
        <p:spPr>
          <a:xfrm>
            <a:off x="9870156" y="-472182"/>
            <a:ext cx="9121386" cy="11777990"/>
          </a:xfrm>
          <a:custGeom>
            <a:rect b="b" l="l" r="r" t="t"/>
            <a:pathLst>
              <a:path extrusionOk="0" h="11777990" w="9121386">
                <a:moveTo>
                  <a:pt x="0" y="0"/>
                </a:moveTo>
                <a:lnTo>
                  <a:pt x="9121386" y="0"/>
                </a:lnTo>
                <a:lnTo>
                  <a:pt x="9121386" y="11777989"/>
                </a:lnTo>
                <a:lnTo>
                  <a:pt x="0" y="117779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1" name="Google Shape;371;p37"/>
          <p:cNvSpPr txBox="1"/>
          <p:nvPr/>
        </p:nvSpPr>
        <p:spPr>
          <a:xfrm>
            <a:off x="1367632" y="580008"/>
            <a:ext cx="8502524" cy="90222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59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The alias </a:t>
            </a:r>
            <a:r>
              <a:rPr b="1" i="0" lang="en-US" sz="3659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Thank You x</a:t>
            </a:r>
            <a:r>
              <a:rPr b="0" i="0" lang="en-US" sz="3659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was given to the artist accidently</a:t>
            </a:r>
            <a:endParaRPr/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659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59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 2009, </a:t>
            </a:r>
            <a:r>
              <a:rPr b="1" i="0" lang="en-US" sz="3659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Andy Warhol’s</a:t>
            </a:r>
            <a:r>
              <a:rPr b="0" i="0" lang="en-US" sz="3659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portrait was spotted created from a spray paint stencil with “Thank you x” underneath</a:t>
            </a:r>
            <a:endParaRPr/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659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59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The artist added “thank you x” as a gesture of gratitude to Warhol’s artwork</a:t>
            </a:r>
            <a:endParaRPr/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659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59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Thank You x then became the artist’s identity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38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7" name="Google Shape;377;p38"/>
          <p:cNvSpPr/>
          <p:nvPr/>
        </p:nvSpPr>
        <p:spPr>
          <a:xfrm>
            <a:off x="0" y="-37641"/>
            <a:ext cx="18288000" cy="11100021"/>
          </a:xfrm>
          <a:custGeom>
            <a:rect b="b" l="l" r="r" t="t"/>
            <a:pathLst>
              <a:path extrusionOk="0" h="11100021" w="18288000">
                <a:moveTo>
                  <a:pt x="0" y="0"/>
                </a:moveTo>
                <a:lnTo>
                  <a:pt x="18288000" y="0"/>
                </a:lnTo>
                <a:lnTo>
                  <a:pt x="18288000" y="11100021"/>
                </a:lnTo>
                <a:lnTo>
                  <a:pt x="0" y="111000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8" name="Google Shape;378;p38"/>
          <p:cNvSpPr/>
          <p:nvPr/>
        </p:nvSpPr>
        <p:spPr>
          <a:xfrm>
            <a:off x="7662728" y="6104775"/>
            <a:ext cx="10371137" cy="3491167"/>
          </a:xfrm>
          <a:custGeom>
            <a:rect b="b" l="l" r="r" t="t"/>
            <a:pathLst>
              <a:path extrusionOk="0" h="3491167" w="10371137">
                <a:moveTo>
                  <a:pt x="0" y="0"/>
                </a:moveTo>
                <a:lnTo>
                  <a:pt x="10371137" y="0"/>
                </a:lnTo>
                <a:lnTo>
                  <a:pt x="10371137" y="3491167"/>
                </a:lnTo>
                <a:lnTo>
                  <a:pt x="0" y="34911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79" name="Google Shape;379;p38"/>
          <p:cNvSpPr txBox="1"/>
          <p:nvPr/>
        </p:nvSpPr>
        <p:spPr>
          <a:xfrm>
            <a:off x="9845672" y="6886529"/>
            <a:ext cx="6586562" cy="18228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93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These “Cube paintings” </a:t>
            </a:r>
            <a:endParaRPr/>
          </a:p>
          <a:p>
            <a:pPr indent="0" lvl="0" marL="0" marR="0" rtl="0" algn="ctr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93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have been a huge success</a:t>
            </a:r>
            <a:endParaRPr/>
          </a:p>
          <a:p>
            <a:pPr indent="0" lvl="0" marL="0" marR="0" rtl="0" algn="ctr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393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for the artist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9"/>
          <p:cNvSpPr/>
          <p:nvPr/>
        </p:nvSpPr>
        <p:spPr>
          <a:xfrm>
            <a:off x="-66694" y="0"/>
            <a:ext cx="18741815" cy="10465935"/>
          </a:xfrm>
          <a:custGeom>
            <a:rect b="b" l="l" r="r" t="t"/>
            <a:pathLst>
              <a:path extrusionOk="0" h="10465935" w="18741815">
                <a:moveTo>
                  <a:pt x="0" y="0"/>
                </a:moveTo>
                <a:lnTo>
                  <a:pt x="18741815" y="0"/>
                </a:lnTo>
                <a:lnTo>
                  <a:pt x="18741815" y="10465935"/>
                </a:lnTo>
                <a:lnTo>
                  <a:pt x="0" y="104659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0"/>
          <p:cNvSpPr/>
          <p:nvPr/>
        </p:nvSpPr>
        <p:spPr>
          <a:xfrm>
            <a:off x="-66694" y="0"/>
            <a:ext cx="18421388" cy="10287000"/>
          </a:xfrm>
          <a:custGeom>
            <a:rect b="b" l="l" r="r" t="t"/>
            <a:pathLst>
              <a:path extrusionOk="0" h="10287000" w="18421388">
                <a:moveTo>
                  <a:pt x="0" y="0"/>
                </a:moveTo>
                <a:lnTo>
                  <a:pt x="18421388" y="0"/>
                </a:lnTo>
                <a:lnTo>
                  <a:pt x="1842138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41"/>
          <p:cNvSpPr/>
          <p:nvPr/>
        </p:nvSpPr>
        <p:spPr>
          <a:xfrm>
            <a:off x="-1833443" y="-942759"/>
            <a:ext cx="44820473" cy="29861640"/>
          </a:xfrm>
          <a:custGeom>
            <a:rect b="b" l="l" r="r" t="t"/>
            <a:pathLst>
              <a:path extrusionOk="0" h="29861640" w="44820473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5" name="Google Shape;395;p41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396" name="Google Shape;396;p41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397" name="Google Shape;397;p4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8" name="Google Shape;398;p41"/>
          <p:cNvSpPr/>
          <p:nvPr/>
        </p:nvSpPr>
        <p:spPr>
          <a:xfrm>
            <a:off x="6521960" y="8159671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99" name="Google Shape;399;p41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0" name="Google Shape;400;p41"/>
          <p:cNvSpPr/>
          <p:nvPr/>
        </p:nvSpPr>
        <p:spPr>
          <a:xfrm>
            <a:off x="8427654" y="-614351"/>
            <a:ext cx="13925597" cy="10901351"/>
          </a:xfrm>
          <a:custGeom>
            <a:rect b="b" l="l" r="r" t="t"/>
            <a:pathLst>
              <a:path extrusionOk="0" h="10901351" w="13925597">
                <a:moveTo>
                  <a:pt x="0" y="0"/>
                </a:moveTo>
                <a:lnTo>
                  <a:pt x="13925597" y="0"/>
                </a:lnTo>
                <a:lnTo>
                  <a:pt x="13925597" y="10901351"/>
                </a:lnTo>
                <a:lnTo>
                  <a:pt x="0" y="109013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01" name="Google Shape;401;p41"/>
          <p:cNvSpPr txBox="1"/>
          <p:nvPr/>
        </p:nvSpPr>
        <p:spPr>
          <a:xfrm>
            <a:off x="1974500" y="4083759"/>
            <a:ext cx="5507353" cy="18337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207" u="none" cap="none" strike="noStrike">
                <a:solidFill>
                  <a:srgbClr val="FCFCFC"/>
                </a:solidFill>
                <a:latin typeface="Poppins Black"/>
                <a:ea typeface="Poppins Black"/>
                <a:cs typeface="Poppins Black"/>
                <a:sym typeface="Poppins Black"/>
              </a:rPr>
              <a:t>Activity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oogle Shape;108;p15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109" name="Google Shape;109;p15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110" name="Google Shape;110;p1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15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2" name="Google Shape;112;p15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" name="Google Shape;113;p15"/>
          <p:cNvSpPr/>
          <p:nvPr/>
        </p:nvSpPr>
        <p:spPr>
          <a:xfrm flipH="1" rot="8193173">
            <a:off x="7655280" y="5925691"/>
            <a:ext cx="4254837" cy="3148580"/>
          </a:xfrm>
          <a:custGeom>
            <a:rect b="b" l="l" r="r" t="t"/>
            <a:pathLst>
              <a:path extrusionOk="0" h="3148580" w="4254837">
                <a:moveTo>
                  <a:pt x="0" y="3148580"/>
                </a:moveTo>
                <a:lnTo>
                  <a:pt x="4254837" y="3148580"/>
                </a:lnTo>
                <a:lnTo>
                  <a:pt x="4254837" y="0"/>
                </a:lnTo>
                <a:lnTo>
                  <a:pt x="0" y="0"/>
                </a:lnTo>
                <a:lnTo>
                  <a:pt x="0" y="314858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4" name="Google Shape;114;p15"/>
          <p:cNvSpPr/>
          <p:nvPr/>
        </p:nvSpPr>
        <p:spPr>
          <a:xfrm>
            <a:off x="1671627" y="1316543"/>
            <a:ext cx="6448955" cy="6679708"/>
          </a:xfrm>
          <a:custGeom>
            <a:rect b="b" l="l" r="r" t="t"/>
            <a:pathLst>
              <a:path extrusionOk="0" h="6679708" w="6448955">
                <a:moveTo>
                  <a:pt x="0" y="0"/>
                </a:moveTo>
                <a:lnTo>
                  <a:pt x="6448955" y="0"/>
                </a:lnTo>
                <a:lnTo>
                  <a:pt x="6448955" y="6679708"/>
                </a:lnTo>
                <a:lnTo>
                  <a:pt x="0" y="66797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 amt="94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5" name="Google Shape;115;p15"/>
          <p:cNvSpPr txBox="1"/>
          <p:nvPr/>
        </p:nvSpPr>
        <p:spPr>
          <a:xfrm>
            <a:off x="9356347" y="2378713"/>
            <a:ext cx="8677153" cy="39245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7315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 cube is a special 3D shape that looks like a box. 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6" name="Google Shape;406;p42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407" name="Google Shape;407;p42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408" name="Google Shape;408;p4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9" name="Google Shape;409;p42"/>
          <p:cNvSpPr/>
          <p:nvPr/>
        </p:nvSpPr>
        <p:spPr>
          <a:xfrm>
            <a:off x="8550587" y="8159671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0" name="Google Shape;410;p42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1" name="Google Shape;411;p42"/>
          <p:cNvSpPr/>
          <p:nvPr/>
        </p:nvSpPr>
        <p:spPr>
          <a:xfrm>
            <a:off x="10689666" y="-259115"/>
            <a:ext cx="9887128" cy="10805230"/>
          </a:xfrm>
          <a:custGeom>
            <a:rect b="b" l="l" r="r" t="t"/>
            <a:pathLst>
              <a:path extrusionOk="0" h="10805230" w="9887128">
                <a:moveTo>
                  <a:pt x="0" y="0"/>
                </a:moveTo>
                <a:lnTo>
                  <a:pt x="9887128" y="0"/>
                </a:lnTo>
                <a:lnTo>
                  <a:pt x="9887128" y="10805230"/>
                </a:lnTo>
                <a:lnTo>
                  <a:pt x="0" y="108052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49447" r="0" t="0"/>
            </a:stretch>
          </a:blipFill>
          <a:ln>
            <a:noFill/>
          </a:ln>
        </p:spPr>
      </p:sp>
      <p:sp>
        <p:nvSpPr>
          <p:cNvPr id="412" name="Google Shape;412;p42"/>
          <p:cNvSpPr txBox="1"/>
          <p:nvPr/>
        </p:nvSpPr>
        <p:spPr>
          <a:xfrm>
            <a:off x="1662043" y="4022811"/>
            <a:ext cx="8394281" cy="21270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6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We will be creating a collaborative cube drawing, similar to Thank You x’s style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7" name="Google Shape;417;p43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418" name="Google Shape;418;p43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419" name="Google Shape;419;p43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0" name="Google Shape;420;p43"/>
          <p:cNvSpPr/>
          <p:nvPr/>
        </p:nvSpPr>
        <p:spPr>
          <a:xfrm>
            <a:off x="8550587" y="8159671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1" name="Google Shape;421;p43"/>
          <p:cNvSpPr/>
          <p:nvPr/>
        </p:nvSpPr>
        <p:spPr>
          <a:xfrm>
            <a:off x="1671627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2" name="Google Shape;422;p43"/>
          <p:cNvSpPr/>
          <p:nvPr/>
        </p:nvSpPr>
        <p:spPr>
          <a:xfrm>
            <a:off x="10375588" y="0"/>
            <a:ext cx="8676409" cy="10287000"/>
          </a:xfrm>
          <a:custGeom>
            <a:rect b="b" l="l" r="r" t="t"/>
            <a:pathLst>
              <a:path extrusionOk="0" h="10287000" w="8676409">
                <a:moveTo>
                  <a:pt x="0" y="0"/>
                </a:moveTo>
                <a:lnTo>
                  <a:pt x="8676409" y="0"/>
                </a:lnTo>
                <a:lnTo>
                  <a:pt x="867640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3" name="Google Shape;423;p43"/>
          <p:cNvSpPr txBox="1"/>
          <p:nvPr/>
        </p:nvSpPr>
        <p:spPr>
          <a:xfrm>
            <a:off x="1443211" y="914400"/>
            <a:ext cx="8294202" cy="84717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964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Each of you will create 2 sides of a cube</a:t>
            </a:r>
            <a:endParaRPr/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964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964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The left side must incorporate your name into the design</a:t>
            </a:r>
            <a:endParaRPr/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964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964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On the right side be creative and choose another symbol and draw it over and over on this square. </a:t>
            </a:r>
            <a:endParaRPr/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964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964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44"/>
          <p:cNvSpPr/>
          <p:nvPr/>
        </p:nvSpPr>
        <p:spPr>
          <a:xfrm>
            <a:off x="-1833443" y="-942759"/>
            <a:ext cx="44820473" cy="29861640"/>
          </a:xfrm>
          <a:custGeom>
            <a:rect b="b" l="l" r="r" t="t"/>
            <a:pathLst>
              <a:path extrusionOk="0" h="29861640" w="44820473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29" name="Google Shape;429;p44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430" name="Google Shape;430;p44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431" name="Google Shape;431;p4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2" name="Google Shape;432;p44"/>
          <p:cNvSpPr/>
          <p:nvPr/>
        </p:nvSpPr>
        <p:spPr>
          <a:xfrm>
            <a:off x="16072474" y="8168843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33" name="Google Shape;433;p44"/>
          <p:cNvSpPr/>
          <p:nvPr/>
        </p:nvSpPr>
        <p:spPr>
          <a:xfrm>
            <a:off x="1798292" y="8656301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1"/>
                </a:lnTo>
                <a:lnTo>
                  <a:pt x="0" y="7986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34" name="Google Shape;434;p44"/>
          <p:cNvSpPr txBox="1"/>
          <p:nvPr/>
        </p:nvSpPr>
        <p:spPr>
          <a:xfrm>
            <a:off x="3037941" y="4477128"/>
            <a:ext cx="13398944" cy="1151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404" u="none" cap="none" strike="noStrike">
                <a:solidFill>
                  <a:srgbClr val="FCFCFC"/>
                </a:solidFill>
                <a:latin typeface="Poppins"/>
                <a:ea typeface="Poppins"/>
                <a:cs typeface="Poppins"/>
                <a:sym typeface="Poppins"/>
              </a:rPr>
              <a:t>Take a look at your worksheet 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45"/>
          <p:cNvSpPr/>
          <p:nvPr/>
        </p:nvSpPr>
        <p:spPr>
          <a:xfrm>
            <a:off x="-1833443" y="-942759"/>
            <a:ext cx="44820473" cy="29861640"/>
          </a:xfrm>
          <a:custGeom>
            <a:rect b="b" l="l" r="r" t="t"/>
            <a:pathLst>
              <a:path extrusionOk="0" h="29861640" w="44820473">
                <a:moveTo>
                  <a:pt x="0" y="0"/>
                </a:moveTo>
                <a:lnTo>
                  <a:pt x="44820473" y="0"/>
                </a:lnTo>
                <a:lnTo>
                  <a:pt x="44820473" y="29861640"/>
                </a:lnTo>
                <a:lnTo>
                  <a:pt x="0" y="298616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40" name="Google Shape;440;p45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441" name="Google Shape;441;p45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</p:sp>
        <p:sp>
          <p:nvSpPr>
            <p:cNvPr id="442" name="Google Shape;442;p4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3" name="Google Shape;443;p45"/>
          <p:cNvSpPr/>
          <p:nvPr/>
        </p:nvSpPr>
        <p:spPr>
          <a:xfrm>
            <a:off x="16072474" y="8168843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44" name="Google Shape;444;p45"/>
          <p:cNvSpPr/>
          <p:nvPr/>
        </p:nvSpPr>
        <p:spPr>
          <a:xfrm>
            <a:off x="1798292" y="8656301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1"/>
                </a:lnTo>
                <a:lnTo>
                  <a:pt x="0" y="79867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45" name="Google Shape;445;p45"/>
          <p:cNvSpPr/>
          <p:nvPr/>
        </p:nvSpPr>
        <p:spPr>
          <a:xfrm>
            <a:off x="1028700" y="2162775"/>
            <a:ext cx="17259300" cy="9297415"/>
          </a:xfrm>
          <a:custGeom>
            <a:rect b="b" l="l" r="r" t="t"/>
            <a:pathLst>
              <a:path extrusionOk="0" h="9297415" w="17259300">
                <a:moveTo>
                  <a:pt x="0" y="0"/>
                </a:moveTo>
                <a:lnTo>
                  <a:pt x="17259300" y="0"/>
                </a:lnTo>
                <a:lnTo>
                  <a:pt x="17259300" y="9297415"/>
                </a:lnTo>
                <a:lnTo>
                  <a:pt x="0" y="92974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-10131" l="0" r="0" t="-5330"/>
            </a:stretch>
          </a:blipFill>
          <a:ln>
            <a:noFill/>
          </a:ln>
        </p:spPr>
      </p:sp>
      <p:sp>
        <p:nvSpPr>
          <p:cNvPr id="446" name="Google Shape;446;p45"/>
          <p:cNvSpPr txBox="1"/>
          <p:nvPr/>
        </p:nvSpPr>
        <p:spPr>
          <a:xfrm>
            <a:off x="2252514" y="463190"/>
            <a:ext cx="13782973" cy="1016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965" u="none" cap="none" strike="noStrike">
                <a:solidFill>
                  <a:srgbClr val="FCFCFC"/>
                </a:solidFill>
                <a:latin typeface="Arial"/>
                <a:ea typeface="Arial"/>
                <a:cs typeface="Arial"/>
                <a:sym typeface="Arial"/>
              </a:rPr>
              <a:t>Stick all cubes to the wall side by side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1" name="Google Shape;121;p16"/>
          <p:cNvGrpSpPr/>
          <p:nvPr/>
        </p:nvGrpSpPr>
        <p:grpSpPr>
          <a:xfrm rot="-5400000">
            <a:off x="7528617" y="-9299521"/>
            <a:ext cx="3086101" cy="18432657"/>
            <a:chOff x="0" y="-38100"/>
            <a:chExt cx="812800" cy="4854692"/>
          </a:xfrm>
        </p:grpSpPr>
        <p:sp>
          <p:nvSpPr>
            <p:cNvPr id="122" name="Google Shape;122;p16"/>
            <p:cNvSpPr/>
            <p:nvPr/>
          </p:nvSpPr>
          <p:spPr>
            <a:xfrm>
              <a:off x="0" y="0"/>
              <a:ext cx="440416" cy="4816592"/>
            </a:xfrm>
            <a:custGeom>
              <a:rect b="b" l="l" r="r" t="t"/>
              <a:pathLst>
                <a:path extrusionOk="0" h="4816592" w="440416">
                  <a:moveTo>
                    <a:pt x="0" y="0"/>
                  </a:moveTo>
                  <a:lnTo>
                    <a:pt x="440416" y="0"/>
                  </a:lnTo>
                  <a:lnTo>
                    <a:pt x="440416" y="4816592"/>
                  </a:lnTo>
                  <a:lnTo>
                    <a:pt x="0" y="4816592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123" name="Google Shape;123;p16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4" name="Google Shape;124;p16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5" name="Google Shape;125;p16"/>
          <p:cNvSpPr/>
          <p:nvPr/>
        </p:nvSpPr>
        <p:spPr>
          <a:xfrm>
            <a:off x="1028700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6" name="Google Shape;126;p16"/>
          <p:cNvSpPr txBox="1"/>
          <p:nvPr/>
        </p:nvSpPr>
        <p:spPr>
          <a:xfrm>
            <a:off x="1266844" y="24325"/>
            <a:ext cx="6506468" cy="10274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675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Let's try to draw it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oogle Shape;131;p17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132" name="Google Shape;132;p17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133" name="Google Shape;133;p1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4" name="Google Shape;134;p17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5" name="Google Shape;135;p17"/>
          <p:cNvSpPr/>
          <p:nvPr/>
        </p:nvSpPr>
        <p:spPr>
          <a:xfrm>
            <a:off x="1571364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6" name="Google Shape;136;p17"/>
          <p:cNvSpPr/>
          <p:nvPr/>
        </p:nvSpPr>
        <p:spPr>
          <a:xfrm>
            <a:off x="1978962" y="3946685"/>
            <a:ext cx="4228815" cy="4380128"/>
          </a:xfrm>
          <a:custGeom>
            <a:rect b="b" l="l" r="r" t="t"/>
            <a:pathLst>
              <a:path extrusionOk="0" h="4380128" w="4228815">
                <a:moveTo>
                  <a:pt x="0" y="0"/>
                </a:moveTo>
                <a:lnTo>
                  <a:pt x="4228815" y="0"/>
                </a:lnTo>
                <a:lnTo>
                  <a:pt x="4228815" y="4380128"/>
                </a:lnTo>
                <a:lnTo>
                  <a:pt x="0" y="438012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94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7" name="Google Shape;137;p17"/>
          <p:cNvSpPr/>
          <p:nvPr/>
        </p:nvSpPr>
        <p:spPr>
          <a:xfrm rot="-5400000">
            <a:off x="9676592" y="1624379"/>
            <a:ext cx="9148193" cy="6918321"/>
          </a:xfrm>
          <a:custGeom>
            <a:rect b="b" l="l" r="r" t="t"/>
            <a:pathLst>
              <a:path extrusionOk="0" h="6918321" w="9148193">
                <a:moveTo>
                  <a:pt x="0" y="0"/>
                </a:moveTo>
                <a:lnTo>
                  <a:pt x="9148193" y="0"/>
                </a:lnTo>
                <a:lnTo>
                  <a:pt x="9148193" y="6918321"/>
                </a:lnTo>
                <a:lnTo>
                  <a:pt x="0" y="69183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8" name="Google Shape;138;p17"/>
          <p:cNvSpPr/>
          <p:nvPr/>
        </p:nvSpPr>
        <p:spPr>
          <a:xfrm>
            <a:off x="6500946" y="6534785"/>
            <a:ext cx="3616919" cy="1650219"/>
          </a:xfrm>
          <a:custGeom>
            <a:rect b="b" l="l" r="r" t="t"/>
            <a:pathLst>
              <a:path extrusionOk="0" h="1650219" w="3616919">
                <a:moveTo>
                  <a:pt x="0" y="0"/>
                </a:moveTo>
                <a:lnTo>
                  <a:pt x="3616918" y="0"/>
                </a:lnTo>
                <a:lnTo>
                  <a:pt x="3616918" y="1650219"/>
                </a:lnTo>
                <a:lnTo>
                  <a:pt x="0" y="16502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" name="Google Shape;139;p17"/>
          <p:cNvSpPr txBox="1"/>
          <p:nvPr/>
        </p:nvSpPr>
        <p:spPr>
          <a:xfrm>
            <a:off x="2106190" y="337993"/>
            <a:ext cx="8203173" cy="32706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102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It has six flat sides, and each side is a square.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oogle Shape;144;p18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145" name="Google Shape;145;p18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146" name="Google Shape;146;p1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7" name="Google Shape;147;p18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8" name="Google Shape;148;p18"/>
          <p:cNvSpPr/>
          <p:nvPr/>
        </p:nvSpPr>
        <p:spPr>
          <a:xfrm>
            <a:off x="1471695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18"/>
          <p:cNvSpPr/>
          <p:nvPr/>
        </p:nvSpPr>
        <p:spPr>
          <a:xfrm>
            <a:off x="10117864" y="218819"/>
            <a:ext cx="7431877" cy="7697802"/>
          </a:xfrm>
          <a:custGeom>
            <a:rect b="b" l="l" r="r" t="t"/>
            <a:pathLst>
              <a:path extrusionOk="0" h="7697802" w="7431877">
                <a:moveTo>
                  <a:pt x="0" y="0"/>
                </a:moveTo>
                <a:lnTo>
                  <a:pt x="7431878" y="0"/>
                </a:lnTo>
                <a:lnTo>
                  <a:pt x="7431878" y="7697802"/>
                </a:lnTo>
                <a:lnTo>
                  <a:pt x="0" y="76978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94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" name="Google Shape;150;p18"/>
          <p:cNvSpPr/>
          <p:nvPr/>
        </p:nvSpPr>
        <p:spPr>
          <a:xfrm>
            <a:off x="12424646" y="2047960"/>
            <a:ext cx="3143603" cy="2931410"/>
          </a:xfrm>
          <a:custGeom>
            <a:rect b="b" l="l" r="r" t="t"/>
            <a:pathLst>
              <a:path extrusionOk="0" h="2931410" w="3143603">
                <a:moveTo>
                  <a:pt x="0" y="0"/>
                </a:moveTo>
                <a:lnTo>
                  <a:pt x="3143602" y="0"/>
                </a:lnTo>
                <a:lnTo>
                  <a:pt x="3143602" y="2931410"/>
                </a:lnTo>
                <a:lnTo>
                  <a:pt x="0" y="29314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1" name="Google Shape;151;p18"/>
          <p:cNvSpPr txBox="1"/>
          <p:nvPr/>
        </p:nvSpPr>
        <p:spPr>
          <a:xfrm>
            <a:off x="1471695" y="307050"/>
            <a:ext cx="8203173" cy="760957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102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When you look closely, you'll notice that the sides of a cube meet each other at right angles, making sharp corners.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Google Shape;156;p19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157" name="Google Shape;157;p19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158" name="Google Shape;158;p1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9" name="Google Shape;159;p19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0" name="Google Shape;160;p19"/>
          <p:cNvSpPr/>
          <p:nvPr/>
        </p:nvSpPr>
        <p:spPr>
          <a:xfrm>
            <a:off x="1471695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1" name="Google Shape;161;p19"/>
          <p:cNvSpPr/>
          <p:nvPr/>
        </p:nvSpPr>
        <p:spPr>
          <a:xfrm>
            <a:off x="10117864" y="218819"/>
            <a:ext cx="7431877" cy="7697802"/>
          </a:xfrm>
          <a:custGeom>
            <a:rect b="b" l="l" r="r" t="t"/>
            <a:pathLst>
              <a:path extrusionOk="0" h="7697802" w="7431877">
                <a:moveTo>
                  <a:pt x="0" y="0"/>
                </a:moveTo>
                <a:lnTo>
                  <a:pt x="7431878" y="0"/>
                </a:lnTo>
                <a:lnTo>
                  <a:pt x="7431878" y="7697802"/>
                </a:lnTo>
                <a:lnTo>
                  <a:pt x="0" y="76978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94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2" name="Google Shape;162;p19"/>
          <p:cNvSpPr/>
          <p:nvPr/>
        </p:nvSpPr>
        <p:spPr>
          <a:xfrm>
            <a:off x="12424646" y="2047960"/>
            <a:ext cx="3143603" cy="2931410"/>
          </a:xfrm>
          <a:custGeom>
            <a:rect b="b" l="l" r="r" t="t"/>
            <a:pathLst>
              <a:path extrusionOk="0" h="2931410" w="3143603">
                <a:moveTo>
                  <a:pt x="0" y="0"/>
                </a:moveTo>
                <a:lnTo>
                  <a:pt x="3143602" y="0"/>
                </a:lnTo>
                <a:lnTo>
                  <a:pt x="3143602" y="2931410"/>
                </a:lnTo>
                <a:lnTo>
                  <a:pt x="0" y="29314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3" name="Google Shape;163;p19"/>
          <p:cNvSpPr/>
          <p:nvPr/>
        </p:nvSpPr>
        <p:spPr>
          <a:xfrm>
            <a:off x="6196348" y="4956998"/>
            <a:ext cx="3000063" cy="4114800"/>
          </a:xfrm>
          <a:custGeom>
            <a:rect b="b" l="l" r="r" t="t"/>
            <a:pathLst>
              <a:path extrusionOk="0" h="4114800" w="3000063">
                <a:moveTo>
                  <a:pt x="0" y="0"/>
                </a:moveTo>
                <a:lnTo>
                  <a:pt x="3000063" y="0"/>
                </a:lnTo>
                <a:lnTo>
                  <a:pt x="300006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4" name="Google Shape;164;p19"/>
          <p:cNvSpPr txBox="1"/>
          <p:nvPr/>
        </p:nvSpPr>
        <p:spPr>
          <a:xfrm>
            <a:off x="1471695" y="2218171"/>
            <a:ext cx="8203173" cy="32706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102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These corners are called vertices, and a cube has </a:t>
            </a:r>
            <a:endParaRPr/>
          </a:p>
        </p:txBody>
      </p:sp>
      <p:sp>
        <p:nvSpPr>
          <p:cNvPr id="165" name="Google Shape;165;p19"/>
          <p:cNvSpPr txBox="1"/>
          <p:nvPr/>
        </p:nvSpPr>
        <p:spPr>
          <a:xfrm>
            <a:off x="9568505" y="7978963"/>
            <a:ext cx="3001268" cy="10928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099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of them</a:t>
            </a:r>
            <a:endParaRPr/>
          </a:p>
        </p:txBody>
      </p:sp>
      <p:sp>
        <p:nvSpPr>
          <p:cNvPr id="166" name="Google Shape;166;p19"/>
          <p:cNvSpPr/>
          <p:nvPr/>
        </p:nvSpPr>
        <p:spPr>
          <a:xfrm rot="-5961799">
            <a:off x="3211707" y="6042292"/>
            <a:ext cx="3015686" cy="2231607"/>
          </a:xfrm>
          <a:custGeom>
            <a:rect b="b" l="l" r="r" t="t"/>
            <a:pathLst>
              <a:path extrusionOk="0" h="2231607" w="3015686">
                <a:moveTo>
                  <a:pt x="0" y="0"/>
                </a:moveTo>
                <a:lnTo>
                  <a:pt x="3015686" y="0"/>
                </a:lnTo>
                <a:lnTo>
                  <a:pt x="3015686" y="2231608"/>
                </a:lnTo>
                <a:lnTo>
                  <a:pt x="0" y="22316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oogle Shape;171;p20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172" name="Google Shape;172;p20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173" name="Google Shape;173;p2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" name="Google Shape;174;p20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5" name="Google Shape;175;p20"/>
          <p:cNvSpPr/>
          <p:nvPr/>
        </p:nvSpPr>
        <p:spPr>
          <a:xfrm>
            <a:off x="1471695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6" name="Google Shape;176;p20"/>
          <p:cNvSpPr/>
          <p:nvPr/>
        </p:nvSpPr>
        <p:spPr>
          <a:xfrm>
            <a:off x="1471695" y="766926"/>
            <a:ext cx="7431877" cy="7697802"/>
          </a:xfrm>
          <a:custGeom>
            <a:rect b="b" l="l" r="r" t="t"/>
            <a:pathLst>
              <a:path extrusionOk="0" h="7697802" w="7431877">
                <a:moveTo>
                  <a:pt x="0" y="0"/>
                </a:moveTo>
                <a:lnTo>
                  <a:pt x="7431878" y="0"/>
                </a:lnTo>
                <a:lnTo>
                  <a:pt x="7431878" y="7697801"/>
                </a:lnTo>
                <a:lnTo>
                  <a:pt x="0" y="7697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94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7" name="Google Shape;177;p20"/>
          <p:cNvSpPr/>
          <p:nvPr/>
        </p:nvSpPr>
        <p:spPr>
          <a:xfrm rot="-5400000">
            <a:off x="2841909" y="6081117"/>
            <a:ext cx="4640943" cy="303771"/>
          </a:xfrm>
          <a:custGeom>
            <a:rect b="b" l="l" r="r" t="t"/>
            <a:pathLst>
              <a:path extrusionOk="0" h="303771" w="4640943">
                <a:moveTo>
                  <a:pt x="0" y="0"/>
                </a:moveTo>
                <a:lnTo>
                  <a:pt x="4640943" y="0"/>
                </a:lnTo>
                <a:lnTo>
                  <a:pt x="4640943" y="303770"/>
                </a:lnTo>
                <a:lnTo>
                  <a:pt x="0" y="3037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8" name="Google Shape;178;p20"/>
          <p:cNvSpPr/>
          <p:nvPr/>
        </p:nvSpPr>
        <p:spPr>
          <a:xfrm>
            <a:off x="10212049" y="5028349"/>
            <a:ext cx="3531922" cy="3156655"/>
          </a:xfrm>
          <a:custGeom>
            <a:rect b="b" l="l" r="r" t="t"/>
            <a:pathLst>
              <a:path extrusionOk="0" h="3156655" w="3531922">
                <a:moveTo>
                  <a:pt x="0" y="0"/>
                </a:moveTo>
                <a:lnTo>
                  <a:pt x="3531922" y="0"/>
                </a:lnTo>
                <a:lnTo>
                  <a:pt x="3531922" y="3156655"/>
                </a:lnTo>
                <a:lnTo>
                  <a:pt x="0" y="31566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9" name="Google Shape;179;p20"/>
          <p:cNvSpPr txBox="1"/>
          <p:nvPr/>
        </p:nvSpPr>
        <p:spPr>
          <a:xfrm>
            <a:off x="9806206" y="595476"/>
            <a:ext cx="8203173" cy="86943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102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The lines where the sides meet are called edges. </a:t>
            </a:r>
            <a:endParaRPr/>
          </a:p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102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 cube has </a:t>
            </a:r>
            <a:endParaRPr/>
          </a:p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102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102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102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102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edges in total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oogle Shape;184;p21"/>
          <p:cNvGrpSpPr/>
          <p:nvPr/>
        </p:nvGrpSpPr>
        <p:grpSpPr>
          <a:xfrm>
            <a:off x="-148029" y="-144661"/>
            <a:ext cx="3086094" cy="10687168"/>
            <a:chOff x="0" y="-38100"/>
            <a:chExt cx="812800" cy="2814727"/>
          </a:xfrm>
        </p:grpSpPr>
        <p:sp>
          <p:nvSpPr>
            <p:cNvPr id="185" name="Google Shape;185;p21"/>
            <p:cNvSpPr/>
            <p:nvPr/>
          </p:nvSpPr>
          <p:spPr>
            <a:xfrm>
              <a:off x="0" y="0"/>
              <a:ext cx="309921" cy="2776627"/>
            </a:xfrm>
            <a:custGeom>
              <a:rect b="b" l="l" r="r" t="t"/>
              <a:pathLst>
                <a:path extrusionOk="0" h="2776627" w="309921">
                  <a:moveTo>
                    <a:pt x="0" y="0"/>
                  </a:moveTo>
                  <a:lnTo>
                    <a:pt x="309921" y="0"/>
                  </a:lnTo>
                  <a:lnTo>
                    <a:pt x="309921" y="2776627"/>
                  </a:lnTo>
                  <a:lnTo>
                    <a:pt x="0" y="2776627"/>
                  </a:lnTo>
                  <a:close/>
                </a:path>
              </a:pathLst>
            </a:custGeom>
            <a:solidFill>
              <a:srgbClr val="87CB28"/>
            </a:solidFill>
            <a:ln>
              <a:noFill/>
            </a:ln>
          </p:spPr>
        </p:sp>
        <p:sp>
          <p:nvSpPr>
            <p:cNvPr id="186" name="Google Shape;186;p21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7" name="Google Shape;187;p21"/>
          <p:cNvSpPr/>
          <p:nvPr/>
        </p:nvSpPr>
        <p:spPr>
          <a:xfrm>
            <a:off x="16072474" y="8185004"/>
            <a:ext cx="1186826" cy="1773588"/>
          </a:xfrm>
          <a:custGeom>
            <a:rect b="b" l="l" r="r" t="t"/>
            <a:pathLst>
              <a:path extrusionOk="0" h="1773588" w="1186826">
                <a:moveTo>
                  <a:pt x="0" y="0"/>
                </a:moveTo>
                <a:lnTo>
                  <a:pt x="1186826" y="0"/>
                </a:lnTo>
                <a:lnTo>
                  <a:pt x="1186826" y="1773588"/>
                </a:lnTo>
                <a:lnTo>
                  <a:pt x="0" y="17735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8" name="Google Shape;188;p21"/>
          <p:cNvSpPr/>
          <p:nvPr/>
        </p:nvSpPr>
        <p:spPr>
          <a:xfrm>
            <a:off x="1471695" y="8858964"/>
            <a:ext cx="3803199" cy="798672"/>
          </a:xfrm>
          <a:custGeom>
            <a:rect b="b" l="l" r="r" t="t"/>
            <a:pathLst>
              <a:path extrusionOk="0" h="798672" w="3803199">
                <a:moveTo>
                  <a:pt x="0" y="0"/>
                </a:moveTo>
                <a:lnTo>
                  <a:pt x="3803199" y="0"/>
                </a:lnTo>
                <a:lnTo>
                  <a:pt x="3803199" y="798672"/>
                </a:lnTo>
                <a:lnTo>
                  <a:pt x="0" y="7986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9" name="Google Shape;189;p21"/>
          <p:cNvSpPr/>
          <p:nvPr/>
        </p:nvSpPr>
        <p:spPr>
          <a:xfrm>
            <a:off x="1471695" y="766926"/>
            <a:ext cx="7431877" cy="7697802"/>
          </a:xfrm>
          <a:custGeom>
            <a:rect b="b" l="l" r="r" t="t"/>
            <a:pathLst>
              <a:path extrusionOk="0" h="7697802" w="7431877">
                <a:moveTo>
                  <a:pt x="0" y="0"/>
                </a:moveTo>
                <a:lnTo>
                  <a:pt x="7431878" y="0"/>
                </a:lnTo>
                <a:lnTo>
                  <a:pt x="7431878" y="7697801"/>
                </a:lnTo>
                <a:lnTo>
                  <a:pt x="0" y="76978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94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0" name="Google Shape;190;p21"/>
          <p:cNvSpPr/>
          <p:nvPr/>
        </p:nvSpPr>
        <p:spPr>
          <a:xfrm>
            <a:off x="5274894" y="5703624"/>
            <a:ext cx="1938256" cy="1974146"/>
          </a:xfrm>
          <a:custGeom>
            <a:rect b="b" l="l" r="r" t="t"/>
            <a:pathLst>
              <a:path extrusionOk="0" h="1974146" w="1938256">
                <a:moveTo>
                  <a:pt x="0" y="0"/>
                </a:moveTo>
                <a:lnTo>
                  <a:pt x="1938256" y="0"/>
                </a:lnTo>
                <a:lnTo>
                  <a:pt x="1938256" y="1974146"/>
                </a:lnTo>
                <a:lnTo>
                  <a:pt x="0" y="19741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-7784" l="-7173" r="0" t="0"/>
            </a:stretch>
          </a:blipFill>
          <a:ln>
            <a:noFill/>
          </a:ln>
        </p:spPr>
      </p:sp>
      <p:sp>
        <p:nvSpPr>
          <p:cNvPr id="191" name="Google Shape;191;p21"/>
          <p:cNvSpPr/>
          <p:nvPr/>
        </p:nvSpPr>
        <p:spPr>
          <a:xfrm>
            <a:off x="9690484" y="4907675"/>
            <a:ext cx="2330555" cy="2557536"/>
          </a:xfrm>
          <a:custGeom>
            <a:rect b="b" l="l" r="r" t="t"/>
            <a:pathLst>
              <a:path extrusionOk="0" h="2557536" w="2330555">
                <a:moveTo>
                  <a:pt x="0" y="0"/>
                </a:moveTo>
                <a:lnTo>
                  <a:pt x="2330555" y="0"/>
                </a:lnTo>
                <a:lnTo>
                  <a:pt x="2330555" y="2557536"/>
                </a:lnTo>
                <a:lnTo>
                  <a:pt x="0" y="25575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2" name="Google Shape;192;p21"/>
          <p:cNvSpPr txBox="1"/>
          <p:nvPr/>
        </p:nvSpPr>
        <p:spPr>
          <a:xfrm>
            <a:off x="9487990" y="624051"/>
            <a:ext cx="7949559" cy="84243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726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The angles formed between the faces along the edges of a cube are all right angles, which means they measure </a:t>
            </a:r>
            <a:endParaRPr/>
          </a:p>
          <a:p>
            <a:pPr indent="0" lvl="0" marL="0" marR="0" rtl="0" algn="l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726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726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726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726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degrees.</a:t>
            </a:r>
            <a:endParaRPr/>
          </a:p>
          <a:p>
            <a:pPr indent="0" lvl="0" marL="0" marR="0" rtl="0" algn="l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726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