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666" y="-9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3" name="Google Shape;93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1" name="Google Shape;101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9" name="Google Shape;119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Google Shape;120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4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avadinimo skaidrė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avadinimas ir vertikalus tekstas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kalus pavadinimas ir tekstas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2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avadinimas ir turinys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kcijos antraštė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 turiniai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yginimas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k pavadinimas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uščia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urinys ir antraštė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2" name="Google Shape;62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aveikslėlis ir antraštė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0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CAAC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3"/>
          <p:cNvSpPr txBox="1">
            <a:spLocks noGrp="1"/>
          </p:cNvSpPr>
          <p:nvPr>
            <p:ph type="ctrTitle"/>
          </p:nvPr>
        </p:nvSpPr>
        <p:spPr>
          <a:xfrm>
            <a:off x="1419497" y="884619"/>
            <a:ext cx="9326880" cy="16585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</a:pPr>
            <a:r>
              <a:rPr lang="el">
                <a:latin typeface="Arial"/>
                <a:ea typeface="Arial"/>
                <a:cs typeface="Arial"/>
                <a:sym typeface="Arial"/>
              </a:rPr>
              <a:t>ΨΗΦΙΑΚΟ ΚΟΜΙΚ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" name="3 - Εικόνα" descr="Εικόνα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9675" y="2714619"/>
            <a:ext cx="9772650" cy="316230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4"/>
          <p:cNvSpPr txBox="1">
            <a:spLocks noGrp="1"/>
          </p:cNvSpPr>
          <p:nvPr>
            <p:ph type="title"/>
          </p:nvPr>
        </p:nvSpPr>
        <p:spPr>
          <a:xfrm>
            <a:off x="0" y="365125"/>
            <a:ext cx="8667768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el" dirty="0">
                <a:latin typeface="Arial"/>
                <a:ea typeface="Arial"/>
                <a:cs typeface="Arial"/>
                <a:sym typeface="Arial"/>
              </a:rPr>
              <a:t>ΤΙ ΕΙΝΑΙ ΤΟ </a:t>
            </a:r>
            <a:r>
              <a:rPr lang="el" dirty="0" smtClean="0">
                <a:latin typeface="Arial"/>
                <a:ea typeface="Arial"/>
                <a:cs typeface="Arial"/>
                <a:sym typeface="Arial"/>
              </a:rPr>
              <a:t>ΚΟΜΙΚ</a:t>
            </a:r>
            <a:r>
              <a:rPr lang="el" dirty="0">
                <a:latin typeface="Arial"/>
                <a:ea typeface="Arial"/>
                <a:cs typeface="Arial"/>
                <a:sym typeface="Arial"/>
              </a:rPr>
              <a:t>;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p14"/>
          <p:cNvSpPr txBox="1"/>
          <p:nvPr/>
        </p:nvSpPr>
        <p:spPr>
          <a:xfrm>
            <a:off x="676275" y="3071810"/>
            <a:ext cx="6348420" cy="23574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lang="el" sz="26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Μια μέθοδος αφήγησης που λέγεται μέσω κειμένου και συνδεδεμένων εικόνων που πηγαίνει η μία μετά την άλλη και δημιουργεί μια συνεχή ιστορία</a:t>
            </a:r>
            <a:endParaRPr sz="2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" name="4 - Εικόνα" descr="2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10578" y="1357298"/>
            <a:ext cx="3010421" cy="471488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5"/>
          <p:cNvSpPr txBox="1">
            <a:spLocks noGrp="1"/>
          </p:cNvSpPr>
          <p:nvPr>
            <p:ph type="title"/>
          </p:nvPr>
        </p:nvSpPr>
        <p:spPr>
          <a:xfrm>
            <a:off x="0" y="365125"/>
            <a:ext cx="121920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el" dirty="0" smtClean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" dirty="0">
                <a:latin typeface="Arial"/>
                <a:ea typeface="Arial"/>
                <a:cs typeface="Arial"/>
                <a:sym typeface="Arial"/>
              </a:rPr>
              <a:t>ΔΟΜΗ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5" name="Google Shape;105;p15" descr="Comics in the classroom bring literacy learning to life – Education Gazette"/>
          <p:cNvPicPr preferRelativeResize="0"/>
          <p:nvPr/>
        </p:nvPicPr>
        <p:blipFill rotWithShape="1">
          <a:blip r:embed="rId3">
            <a:alphaModFix/>
          </a:blip>
          <a:srcRect l="82812" t="6678" r="-474" b="81576"/>
          <a:stretch/>
        </p:blipFill>
        <p:spPr>
          <a:xfrm>
            <a:off x="8007925" y="3282263"/>
            <a:ext cx="2607703" cy="23759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p1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33647" y="968889"/>
            <a:ext cx="2203605" cy="2722101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15"/>
          <p:cNvSpPr/>
          <p:nvPr/>
        </p:nvSpPr>
        <p:spPr>
          <a:xfrm>
            <a:off x="544944" y="993928"/>
            <a:ext cx="2205305" cy="2697062"/>
          </a:xfrm>
          <a:prstGeom prst="rect">
            <a:avLst/>
          </a:prstGeom>
          <a:noFill/>
          <a:ln w="762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15"/>
          <p:cNvSpPr txBox="1"/>
          <p:nvPr/>
        </p:nvSpPr>
        <p:spPr>
          <a:xfrm>
            <a:off x="520647" y="605825"/>
            <a:ext cx="2601591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" sz="18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ΠΑΝΕΛ/</a:t>
            </a:r>
            <a:r>
              <a:rPr lang="el-GR" sz="1800" b="0" i="0" u="none" strike="noStrike" cap="none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ΕΙΚΟΝΑ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9" name="Google Shape;109;p15" descr="Comics in the classroom bring literacy learning to life – Education Gazette"/>
          <p:cNvPicPr preferRelativeResize="0"/>
          <p:nvPr/>
        </p:nvPicPr>
        <p:blipFill rotWithShape="1">
          <a:blip r:embed="rId3">
            <a:alphaModFix/>
          </a:blip>
          <a:srcRect l="40292" t="877" r="24777" b="85228"/>
          <a:stretch/>
        </p:blipFill>
        <p:spPr>
          <a:xfrm>
            <a:off x="520647" y="4502860"/>
            <a:ext cx="3629315" cy="1977774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15"/>
          <p:cNvSpPr/>
          <p:nvPr/>
        </p:nvSpPr>
        <p:spPr>
          <a:xfrm>
            <a:off x="505432" y="4492862"/>
            <a:ext cx="3616315" cy="1997770"/>
          </a:xfrm>
          <a:prstGeom prst="rect">
            <a:avLst/>
          </a:prstGeom>
          <a:noFill/>
          <a:ln w="762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Google Shape;111;p15"/>
          <p:cNvSpPr txBox="1"/>
          <p:nvPr/>
        </p:nvSpPr>
        <p:spPr>
          <a:xfrm>
            <a:off x="520646" y="4123530"/>
            <a:ext cx="2601591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ΚΕΙΜΕΝΟ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2" name="Google Shape;112;p15" descr="Comics in the classroom bring literacy learning to life – Education Gazette"/>
          <p:cNvPicPr preferRelativeResize="0"/>
          <p:nvPr/>
        </p:nvPicPr>
        <p:blipFill rotWithShape="1">
          <a:blip r:embed="rId3">
            <a:alphaModFix/>
          </a:blip>
          <a:srcRect l="76436" t="65089" r="1586" b="24882"/>
          <a:stretch/>
        </p:blipFill>
        <p:spPr>
          <a:xfrm>
            <a:off x="3767885" y="2236841"/>
            <a:ext cx="3209407" cy="2005881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15"/>
          <p:cNvSpPr/>
          <p:nvPr/>
        </p:nvSpPr>
        <p:spPr>
          <a:xfrm>
            <a:off x="3767885" y="2236842"/>
            <a:ext cx="3209407" cy="2005879"/>
          </a:xfrm>
          <a:prstGeom prst="rect">
            <a:avLst/>
          </a:prstGeom>
          <a:noFill/>
          <a:ln w="762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Google Shape;114;p15"/>
          <p:cNvSpPr txBox="1"/>
          <p:nvPr/>
        </p:nvSpPr>
        <p:spPr>
          <a:xfrm>
            <a:off x="3638719" y="1856848"/>
            <a:ext cx="2601591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ΗΧΗΤΙΚΑ ΕΦΕ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" name="Google Shape;115;p15"/>
          <p:cNvSpPr/>
          <p:nvPr/>
        </p:nvSpPr>
        <p:spPr>
          <a:xfrm>
            <a:off x="8020923" y="3325787"/>
            <a:ext cx="2594705" cy="2354147"/>
          </a:xfrm>
          <a:prstGeom prst="rect">
            <a:avLst/>
          </a:prstGeom>
          <a:noFill/>
          <a:ln w="762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15"/>
          <p:cNvSpPr txBox="1"/>
          <p:nvPr/>
        </p:nvSpPr>
        <p:spPr>
          <a:xfrm>
            <a:off x="7872710" y="2891169"/>
            <a:ext cx="2601591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ΟΠΤΙΚΑ ΕΦΕ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6"/>
          <p:cNvSpPr txBox="1">
            <a:spLocks noGrp="1"/>
          </p:cNvSpPr>
          <p:nvPr>
            <p:ph type="title"/>
          </p:nvPr>
        </p:nvSpPr>
        <p:spPr>
          <a:xfrm>
            <a:off x="838200" y="19887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el">
                <a:latin typeface="Arial"/>
                <a:ea typeface="Arial"/>
                <a:cs typeface="Arial"/>
                <a:sym typeface="Arial"/>
              </a:rPr>
              <a:t>ΤΟ ΕΡΓΟ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Google Shape;123;p16"/>
          <p:cNvSpPr txBox="1"/>
          <p:nvPr/>
        </p:nvSpPr>
        <p:spPr>
          <a:xfrm>
            <a:off x="106299" y="1347524"/>
            <a:ext cx="5693681" cy="40823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lang="el" sz="26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Ολοκληρώστε το ψηφιακό κόμικ που έχει ήδη ξεκινήσει.</a:t>
            </a:r>
            <a:endParaRPr/>
          </a:p>
          <a:p>
            <a:pPr marL="228600" marR="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lang="el" sz="2600" b="0" i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Θέμα: Επιστήμονας έχασε τον φίλο του ρομπότ</a:t>
            </a:r>
            <a:endParaRPr sz="2600" b="0" i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lang="el" sz="26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Πρέπει να περιέχει κείμενο, ήχο και οπτικά εφέ</a:t>
            </a:r>
            <a:endParaRPr sz="2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lang="el" sz="2600" b="0" i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Πρέπει </a:t>
            </a:r>
            <a:r>
              <a:rPr lang="el" sz="2600" b="0" i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να ζωγραφίσετε τον εαυτό σας </a:t>
            </a:r>
            <a:r>
              <a:rPr lang="el" sz="26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ως έναν άλλο χαρακτήρα που βοηθά τον επιστήμονα</a:t>
            </a:r>
            <a:endParaRPr sz="2600" b="0" i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4" name="Google Shape;124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524628" y="3586566"/>
            <a:ext cx="5492808" cy="24674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„Office“ tema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„Office“ tema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84</Words>
  <PresentationFormat>Προσαρμογή</PresentationFormat>
  <Paragraphs>17</Paragraphs>
  <Slides>4</Slides>
  <Notes>4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4</vt:i4>
      </vt:variant>
    </vt:vector>
  </HeadingPairs>
  <TitlesOfParts>
    <vt:vector size="5" baseType="lpstr">
      <vt:lpstr>„Office“ tema</vt:lpstr>
      <vt:lpstr>ΨΗΦΙΑΚΟ ΚΟΜΙΚ</vt:lpstr>
      <vt:lpstr>ΤΙ ΕΙΝΑΙ ΤΟ ΚΟΜΙΚ;</vt:lpstr>
      <vt:lpstr> ΔΟΜΗ</vt:lpstr>
      <vt:lpstr>ΤΟ ΕΡΓΟ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ΨΗΦΙΑΚΟ ΚΟΜΙΚ</dc:title>
  <dc:creator>user</dc:creator>
  <cp:lastModifiedBy>user</cp:lastModifiedBy>
  <cp:revision>2</cp:revision>
  <dcterms:modified xsi:type="dcterms:W3CDTF">2024-07-22T19:07:28Z</dcterms:modified>
</cp:coreProperties>
</file>