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66" y="-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" name="Google Shape;10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adinimo skaidrė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adinimas ir vertikalus tekstas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kalus pavadinimas ir tekstas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adinimas ir turiny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kcijos antraštė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 turinia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yginimas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k pavadinimas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uščia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urinys ir antraštė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eikslėlis ir antraštė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4D4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884619"/>
            <a:ext cx="9144000" cy="1658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el">
                <a:latin typeface="Arial"/>
                <a:ea typeface="Arial"/>
                <a:cs typeface="Arial"/>
                <a:sym typeface="Arial"/>
              </a:rPr>
              <a:t>PIXEL ART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0" name="Google Shape;90;p13"/>
          <p:cNvGrpSpPr/>
          <p:nvPr/>
        </p:nvGrpSpPr>
        <p:grpSpPr>
          <a:xfrm>
            <a:off x="1524000" y="1553371"/>
            <a:ext cx="3601906" cy="2744309"/>
            <a:chOff x="2692670" y="4122400"/>
            <a:chExt cx="3601906" cy="2744309"/>
          </a:xfrm>
        </p:grpSpPr>
        <p:pic>
          <p:nvPicPr>
            <p:cNvPr id="91" name="Google Shape;91;p1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692670" y="4122400"/>
              <a:ext cx="3601906" cy="27443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" name="Google Shape;92;p1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5167281" y="6046744"/>
              <a:ext cx="447737" cy="61921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l" b="1"/>
              <a:t>ΤΙ ΕΙΝΑΙ Η ΤΕΧΝΗ PIXEL;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4"/>
          <p:cNvSpPr txBox="1"/>
          <p:nvPr/>
        </p:nvSpPr>
        <p:spPr>
          <a:xfrm>
            <a:off x="676274" y="1304471"/>
            <a:ext cx="8197269" cy="565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l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Το Pixel Art είναι μια μορφή ψηφιακής τέχνης που σχεδιάζεται με λογισμικό γραφικών όπου οι εικόνες δημιουργούνται χρησιμοποιώντας pixel ως το μόνο δομικό στοιχείο.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l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Συνδέεται ευρέως με τα γραφικά χαμηλής ανάλυσης από υπολογιστές εποχής 8-bit και 16-bit, μηχανές arcade και κονσόλες βιντεοπαιχνιδιών, επιπλέον με άλλα περιορισμένα συστήματα, όπως οθόνες LED και αριθμομηχανές γραφικών, που έχουν περιορισμένο αριθμό pixel και διαθέσιμα χρώματα.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" name="Google Shape;100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24727" y="2975428"/>
            <a:ext cx="1892016" cy="3011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24628" y="2786058"/>
            <a:ext cx="3810000" cy="381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l" b="1"/>
              <a:t>ΠΟΥ ΝΑ ΤΟ ΧΡΗΣΙΜΟΠΟΙΗΣΩ;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5"/>
          <p:cNvSpPr txBox="1"/>
          <p:nvPr/>
        </p:nvSpPr>
        <p:spPr>
          <a:xfrm>
            <a:off x="676274" y="1304471"/>
            <a:ext cx="8197269" cy="565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l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Η μορφή τέχνης εξακολουθεί να χρησιμοποιείται μέχρι σήμερα από καλλιτέχνες pixel και στούντιο παιχνιδιών, παρόλο που έκτοτε έχουν ξεπεραστεί οι τεχνολογικοί περιορισμοί.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p15" descr="The Seven-Year Saga Of Shovel Knight Is Finally Ov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07740" y="3280230"/>
            <a:ext cx="6096244" cy="367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5" descr="https://ip.trueachievements.com/remote/store-images.s-microsoft.com/image/apps.34520.13744198789091182.d176867c-ff91-4e0a-b1f7-00b2797de9c7.42bb9bad-3262-42c0-a4ce-3a8478fcebd2?width=90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3214686"/>
            <a:ext cx="6825959" cy="32530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l" b="1"/>
              <a:t>ΤΕΧΝΙΚΟΙ ΠΕΡΙΟΡΙΣΜΟΙ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6"/>
          <p:cNvSpPr txBox="1"/>
          <p:nvPr/>
        </p:nvSpPr>
        <p:spPr>
          <a:xfrm>
            <a:off x="676274" y="1304471"/>
            <a:ext cx="8197269" cy="565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l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Τα sprites βιντεοπαιχνιδιών Pixel art υποστήριζαν συγκεκριμένα μεγέθη. (Το Nintendo Entertainment System υποστήριζε δύο μεγέθη sprite, 8x8 ή 8x16 pixel. Τα μεγάλα αντικείμενα κατασκευάστηκαν από πολλαπλά πλακίδια sprite.)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" name="Google Shape;118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28528" y="3500438"/>
            <a:ext cx="3737429" cy="30963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7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l" b="1"/>
              <a:t>ΤΕΧΝΙΚΟΙ ΠΕΡΙΟΡΙΣΜΟΙ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7"/>
          <p:cNvSpPr txBox="1"/>
          <p:nvPr/>
        </p:nvSpPr>
        <p:spPr>
          <a:xfrm>
            <a:off x="676274" y="1304471"/>
            <a:ext cx="7379155" cy="1055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l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χρώματα ανά εικόνα πλακιδίου sprite (1 για διαφανές φόντο + 3 χρώματα αντικειμένων)</a:t>
            </a:r>
            <a:endParaRPr/>
          </a:p>
        </p:txBody>
      </p:sp>
      <p:sp>
        <p:nvSpPr>
          <p:cNvPr id="126" name="Google Shape;126;p17"/>
          <p:cNvSpPr txBox="1"/>
          <p:nvPr/>
        </p:nvSpPr>
        <p:spPr>
          <a:xfrm>
            <a:off x="5518150" y="3386454"/>
            <a:ext cx="3987250" cy="61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l-GR" sz="2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Δ</a:t>
            </a:r>
            <a:r>
              <a:rPr lang="el" sz="2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ιαφανές φόντο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7"/>
          <p:cNvSpPr txBox="1"/>
          <p:nvPr/>
        </p:nvSpPr>
        <p:spPr>
          <a:xfrm>
            <a:off x="5518150" y="4480944"/>
            <a:ext cx="3987249" cy="61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l-GR" sz="2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Χ</a:t>
            </a:r>
            <a:r>
              <a:rPr lang="el" sz="2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ρώματα αντικειμένων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7076" y="2735069"/>
            <a:ext cx="4476750" cy="3562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9" name="Google Shape;129;p17"/>
          <p:cNvCxnSpPr/>
          <p:nvPr/>
        </p:nvCxnSpPr>
        <p:spPr>
          <a:xfrm>
            <a:off x="4775200" y="3651250"/>
            <a:ext cx="685800" cy="0"/>
          </a:xfrm>
          <a:prstGeom prst="straightConnector1">
            <a:avLst/>
          </a:prstGeom>
          <a:noFill/>
          <a:ln w="57150" cap="flat" cmpd="sng">
            <a:solidFill>
              <a:srgbClr val="0C0C0C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0" name="Google Shape;130;p17"/>
          <p:cNvCxnSpPr>
            <a:endCxn id="127" idx="1"/>
          </p:cNvCxnSpPr>
          <p:nvPr/>
        </p:nvCxnSpPr>
        <p:spPr>
          <a:xfrm>
            <a:off x="4832350" y="4241688"/>
            <a:ext cx="685800" cy="549000"/>
          </a:xfrm>
          <a:prstGeom prst="straightConnector1">
            <a:avLst/>
          </a:prstGeom>
          <a:noFill/>
          <a:ln w="57150" cap="flat" cmpd="sng">
            <a:solidFill>
              <a:srgbClr val="0C0C0C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1" name="Google Shape;131;p17"/>
          <p:cNvCxnSpPr/>
          <p:nvPr/>
        </p:nvCxnSpPr>
        <p:spPr>
          <a:xfrm>
            <a:off x="4832350" y="4790688"/>
            <a:ext cx="685800" cy="0"/>
          </a:xfrm>
          <a:prstGeom prst="straightConnector1">
            <a:avLst/>
          </a:prstGeom>
          <a:noFill/>
          <a:ln w="57150" cap="flat" cmpd="sng">
            <a:solidFill>
              <a:srgbClr val="0C0C0C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2" name="Google Shape;132;p17"/>
          <p:cNvCxnSpPr/>
          <p:nvPr/>
        </p:nvCxnSpPr>
        <p:spPr>
          <a:xfrm rot="10800000" flipH="1">
            <a:off x="4832350" y="4790688"/>
            <a:ext cx="685800" cy="511562"/>
          </a:xfrm>
          <a:prstGeom prst="straightConnector1">
            <a:avLst/>
          </a:prstGeom>
          <a:noFill/>
          <a:ln w="57150" cap="flat" cmpd="sng">
            <a:solidFill>
              <a:srgbClr val="0C0C0C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l" b="1"/>
              <a:t>ΤΕΧΝΙΚΟΙ ΠΕΡΙΟΡΙΣΜΟΙ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8"/>
          <p:cNvSpPr txBox="1"/>
          <p:nvPr/>
        </p:nvSpPr>
        <p:spPr>
          <a:xfrm>
            <a:off x="676275" y="1304471"/>
            <a:ext cx="7820026" cy="968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Μόνο λίγα αντικείμενα εμφανίζονται ταυτόχρονα στην οθόνη. (Εάν </a:t>
            </a:r>
            <a:r>
              <a:rPr lang="el" sz="2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χρησιμοποιείτε περισσότερα, </a:t>
            </a: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τα αντικείμενα τρεμοπαίζουν ή παρουσιάζουν σφάλμα)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" name="Google Shape;140;p18" descr="https://lh3.googleusercontent.com/proxy/dz5JwQt6gpqcy8W_WYTCqgK3UX0fZDHWbCrU_KzZTuygfcmYdWL4MVtXUuwg1XvaRogX-tPWAF_grUvXDW5W92kGTqAQROlhRohe7kyr8wcUjhTQQc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26740" y="2501900"/>
            <a:ext cx="5938520" cy="424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l">
                <a:latin typeface="Arial"/>
                <a:ea typeface="Arial"/>
                <a:cs typeface="Arial"/>
                <a:sym typeface="Arial"/>
              </a:rPr>
              <a:t>ΤΟ ΕΡΓΟ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9"/>
          <p:cNvSpPr txBox="1"/>
          <p:nvPr/>
        </p:nvSpPr>
        <p:spPr>
          <a:xfrm>
            <a:off x="-13773" y="1790384"/>
            <a:ext cx="5693681" cy="4082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Χρησιμοποιώντας το φύλλο δραστηριότητας δημιουργήστε εικονοστοιχεία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Χρησιμοποιήστε μόνο 4 χρώματα. 1 Για διαφανές φόντο. 3 Για αντικείμενα. Εάν χρησιμοποιείτε το λευκό ως διαφανές, τότε δεν μπορείτε να χρησιμοποιήσετε το λευκό για ένα αντικείμενο επειδή θα είναι διαφανές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19"/>
          <p:cNvSpPr txBox="1"/>
          <p:nvPr/>
        </p:nvSpPr>
        <p:spPr>
          <a:xfrm>
            <a:off x="6208501" y="1890532"/>
            <a:ext cx="5693681" cy="1453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Σχεδιάστε χρωματίζοντας ολόκληρο το pixel, όχι το μισό.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9" name="Google Shape;149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04413" y="3344091"/>
            <a:ext cx="3341370" cy="228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245</Words>
  <PresentationFormat>Προσαρμογή</PresentationFormat>
  <Paragraphs>26</Paragraphs>
  <Slides>7</Slides>
  <Notes>7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8" baseType="lpstr">
      <vt:lpstr>„Office“ tema</vt:lpstr>
      <vt:lpstr>PIXEL ART</vt:lpstr>
      <vt:lpstr>ΤΙ ΕΙΝΑΙ Η ΤΕΧΝΗ PIXEL;</vt:lpstr>
      <vt:lpstr>ΠΟΥ ΝΑ ΤΟ ΧΡΗΣΙΜΟΠΟΙΗΣΩ;</vt:lpstr>
      <vt:lpstr>ΤΕΧΝΙΚΟΙ ΠΕΡΙΟΡΙΣΜΟΙ</vt:lpstr>
      <vt:lpstr>ΤΕΧΝΙΚΟΙ ΠΕΡΙΟΡΙΣΜΟΙ</vt:lpstr>
      <vt:lpstr>ΤΕΧΝΙΚΟΙ ΠΕΡΙΟΡΙΣΜΟΙ</vt:lpstr>
      <vt:lpstr>ΤΟ ΕΡΓΟ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PIXEL ART</dc:title>
  <cp:lastModifiedBy>user</cp:lastModifiedBy>
  <cp:revision>1</cp:revision>
  <dcterms:modified xsi:type="dcterms:W3CDTF">2024-07-22T16:29:53Z</dcterms:modified>
</cp:coreProperties>
</file>