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3.xml"/>
  <Override ContentType="application/vnd.openxmlformats-officedocument.presentationml.notesSlide+xml" PartName="/ppt/notesSlides/notesSlide2.xml"/>
  <Override ContentType="application/vnd.openxmlformats-officedocument.presentationml.notesSlide+xml" PartName="/ppt/notesSlides/notesSlide4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4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slide+xml" PartName="/ppt/slides/slide3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3"/>
  </p:sldMasterIdLst>
  <p:notesMasterIdLst>
    <p:notesMasterId r:id="rId4"/>
  </p:notesMasterIdLst>
  <p:sldIdLst>
    <p:sldId id="256" r:id="rId5"/>
    <p:sldId id="257" r:id="rId6"/>
    <p:sldId id="258" r:id="rId7"/>
    <p:sldId id="259" r:id="rId8"/>
  </p:sldIdLst>
  <p:sldSz cy="6858000" cx="12192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presProps" Target="presProps.xml"/><Relationship Id="rId3" Type="http://schemas.openxmlformats.org/officeDocument/2006/relationships/slideMaster" Target="slideMasters/slideMaster1.xml"/><Relationship Id="rId4" Type="http://schemas.openxmlformats.org/officeDocument/2006/relationships/notesMaster" Target="notesMasters/notesMaster1.xml"/><Relationship Id="rId5" Type="http://schemas.openxmlformats.org/officeDocument/2006/relationships/slide" Target="slides/slide1.xml"/><Relationship Id="rId6" Type="http://schemas.openxmlformats.org/officeDocument/2006/relationships/slide" Target="slides/slide2.xml"/><Relationship Id="rId7" Type="http://schemas.openxmlformats.org/officeDocument/2006/relationships/slide" Target="slides/slide3.xml"/><Relationship Id="rId8" Type="http://schemas.openxmlformats.org/officeDocument/2006/relationships/slide" Target="slides/slide4.xml"/></Relationships>
</file>

<file path=ppt/media/image1.png>
</file>

<file path=ppt/media/image3.jpg>
</file>

<file path=ppt/media/image4.jpg>
</file>

<file path=ppt/media/image5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chemeClr val="lt1"/>
        </a:solidFill>
      </p:bgPr>
    </p:bg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 txBox="1"/>
          <p:nvPr>
            <p:ph idx="2" type="hdr"/>
          </p:nvPr>
        </p:nvSpPr>
        <p:spPr>
          <a:xfrm>
            <a:off x="0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4" name="Google Shape;4;n"/>
          <p:cNvSpPr txBox="1"/>
          <p:nvPr>
            <p:ph idx="10" type="dt"/>
          </p:nvPr>
        </p:nvSpPr>
        <p:spPr>
          <a:xfrm>
            <a:off x="3884613" y="0"/>
            <a:ext cx="2971800" cy="4587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lvl="0" marR="0" rtl="0" algn="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5" name="Google Shape;5;n"/>
          <p:cNvSpPr/>
          <p:nvPr>
            <p:ph idx="3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6" name="Google Shape;6;n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>
            <a:lvl1pPr indent="-228600" lvl="0" marL="457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228600" lvl="1" marL="914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228600" lvl="2" marL="1371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228600" lvl="3" marL="1828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228600" lvl="4" marL="22860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228600" lvl="5" marL="27432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228600" lvl="6" marL="32004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228600" lvl="7" marL="36576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228600" lvl="8" marL="411480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7" name="Google Shape;7;n"/>
          <p:cNvSpPr txBox="1"/>
          <p:nvPr>
            <p:ph idx="11" type="ftr"/>
          </p:nvPr>
        </p:nvSpPr>
        <p:spPr>
          <a:xfrm>
            <a:off x="0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8" name="Google Shape;8;n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marR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b="0" i="0" lang="lt-LT" sz="12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‹#›</a:t>
            </a:fld>
            <a:endParaRPr b="0" i="0" sz="1200" u="none" cap="none" strike="noStrike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84" name="Shape 8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5" name="Google Shape;85;p1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86" name="Google Shape;86;p1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87" name="Google Shape;87;p1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1" name="Shape 9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" name="Google Shape;92;p2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93" name="Google Shape;93;p2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94" name="Google Shape;94;p2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99" name="Shape 9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" name="Google Shape;100;p3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01" name="Google Shape;101;p3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02" name="Google Shape;102;p3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117" name="Shape 11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8" name="Google Shape;118;p4:notes"/>
          <p:cNvSpPr/>
          <p:nvPr>
            <p:ph idx="2" type="sldImg"/>
          </p:nvPr>
        </p:nvSpPr>
        <p:spPr>
          <a:xfrm>
            <a:off x="685800" y="1143000"/>
            <a:ext cx="5486400" cy="30861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12700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119" name="Google Shape;119;p4:notes"/>
          <p:cNvSpPr txBox="1"/>
          <p:nvPr>
            <p:ph idx="1" type="body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120" name="Google Shape;120;p4:notes"/>
          <p:cNvSpPr txBox="1"/>
          <p:nvPr>
            <p:ph idx="12" type="sldNum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Autofit/>
          </a:bodyPr>
          <a:lstStyle/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avadinimo skaidrė" type="title">
  <p:cSld name="TITLE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2"/>
          <p:cNvSpPr txBox="1"/>
          <p:nvPr>
            <p:ph type="ctrTitle"/>
          </p:nvPr>
        </p:nvSpPr>
        <p:spPr>
          <a:xfrm>
            <a:off x="1524000" y="1122363"/>
            <a:ext cx="9144000" cy="23876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7" name="Google Shape;17;p2"/>
          <p:cNvSpPr txBox="1"/>
          <p:nvPr>
            <p:ph idx="1" type="subTitle"/>
          </p:nvPr>
        </p:nvSpPr>
        <p:spPr>
          <a:xfrm>
            <a:off x="1524000" y="3602038"/>
            <a:ext cx="9144000" cy="165576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lvl="0" algn="ctr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sz="2400"/>
            </a:lvl1pPr>
            <a:lvl2pPr lvl="1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sz="2000"/>
            </a:lvl2pPr>
            <a:lvl3pPr lvl="2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sz="1800"/>
            </a:lvl3pPr>
            <a:lvl4pPr lvl="3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4pPr>
            <a:lvl5pPr lvl="4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5pPr>
            <a:lvl6pPr lvl="5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6pPr>
            <a:lvl7pPr lvl="6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7pPr>
            <a:lvl8pPr lvl="7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8pPr>
            <a:lvl9pPr lvl="8" algn="ctr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9pPr>
          </a:lstStyle>
          <a:p/>
        </p:txBody>
      </p:sp>
      <p:sp>
        <p:nvSpPr>
          <p:cNvPr id="18" name="Google Shape;18;p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19" name="Google Shape;19;p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0" name="Google Shape;20;p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avadinimas ir vertikalus tekstas" type="vertTx">
  <p:cSld name="VERTICAL_TEXT">
    <p:spTree>
      <p:nvGrpSpPr>
        <p:cNvPr id="72" name="Shape 7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3" name="Google Shape;73;p1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4" name="Google Shape;74;p11"/>
          <p:cNvSpPr txBox="1"/>
          <p:nvPr>
            <p:ph idx="1" type="body"/>
          </p:nvPr>
        </p:nvSpPr>
        <p:spPr>
          <a:xfrm rot="5400000">
            <a:off x="3920331" y="-1256506"/>
            <a:ext cx="4351338" cy="105156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75" name="Google Shape;75;p1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6" name="Google Shape;76;p1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7" name="Google Shape;77;p1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Vertikalus pavadinimas ir tekstas" type="vertTitleAndTx">
  <p:cSld name="VERTICAL_TITLE_AND_VERTICAL_TEXT">
    <p:spTree>
      <p:nvGrpSpPr>
        <p:cNvPr id="78" name="Shape 7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" name="Google Shape;79;p12"/>
          <p:cNvSpPr txBox="1"/>
          <p:nvPr>
            <p:ph type="title"/>
          </p:nvPr>
        </p:nvSpPr>
        <p:spPr>
          <a:xfrm rot="5400000">
            <a:off x="7133431" y="1956594"/>
            <a:ext cx="5811838" cy="2628900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0" name="Google Shape;80;p12"/>
          <p:cNvSpPr txBox="1"/>
          <p:nvPr>
            <p:ph idx="1" type="body"/>
          </p:nvPr>
        </p:nvSpPr>
        <p:spPr>
          <a:xfrm rot="5400000">
            <a:off x="1799431" y="-596106"/>
            <a:ext cx="5811838" cy="7734300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81" name="Google Shape;81;p12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2" name="Google Shape;82;p12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83" name="Google Shape;83;p12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avadinimas ir turinys" type="obj">
  <p:cSld name="OBJECT">
    <p:spTree>
      <p:nvGrpSpPr>
        <p:cNvPr id="21" name="Shape 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Google Shape;22;p3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3" name="Google Shape;23;p3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24" name="Google Shape;24;p3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5" name="Google Shape;25;p3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6" name="Google Shape;26;p3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kcijos antraštė" type="secHead">
  <p:cSld name="SECTION_HEADER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4"/>
          <p:cNvSpPr txBox="1"/>
          <p:nvPr>
            <p:ph type="title"/>
          </p:nvPr>
        </p:nvSpPr>
        <p:spPr>
          <a:xfrm>
            <a:off x="831850" y="1709738"/>
            <a:ext cx="10515600" cy="2852737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6000"/>
              <a:buFont typeface="Calibri"/>
              <a:buNone/>
              <a:defRPr sz="60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29" name="Google Shape;29;p4"/>
          <p:cNvSpPr txBox="1"/>
          <p:nvPr>
            <p:ph idx="1" type="body"/>
          </p:nvPr>
        </p:nvSpPr>
        <p:spPr>
          <a:xfrm>
            <a:off x="831850" y="4589463"/>
            <a:ext cx="10515600" cy="1500187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rgbClr val="888888"/>
              </a:buClr>
              <a:buSzPts val="2400"/>
              <a:buNone/>
              <a:defRPr sz="2400">
                <a:solidFill>
                  <a:srgbClr val="888888"/>
                </a:solidFill>
              </a:defRPr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2000"/>
              <a:buNone/>
              <a:defRPr sz="2000">
                <a:solidFill>
                  <a:srgbClr val="888888"/>
                </a:solidFill>
              </a:defRPr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800"/>
              <a:buNone/>
              <a:defRPr sz="1800">
                <a:solidFill>
                  <a:srgbClr val="888888"/>
                </a:solidFill>
              </a:defRPr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rgbClr val="888888"/>
              </a:buClr>
              <a:buSzPts val="1600"/>
              <a:buNone/>
              <a:defRPr sz="1600">
                <a:solidFill>
                  <a:srgbClr val="888888"/>
                </a:solidFill>
              </a:defRPr>
            </a:lvl9pPr>
          </a:lstStyle>
          <a:p/>
        </p:txBody>
      </p:sp>
      <p:sp>
        <p:nvSpPr>
          <p:cNvPr id="30" name="Google Shape;30;p4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1" name="Google Shape;31;p4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2" name="Google Shape;32;p4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Du turiniai" type="twoObj">
  <p:cSld name="TWO_OBJECTS">
    <p:spTree>
      <p:nvGrpSpPr>
        <p:cNvPr id="33" name="Shape 3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Google Shape;34;p5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5" name="Google Shape;35;p5"/>
          <p:cNvSpPr txBox="1"/>
          <p:nvPr>
            <p:ph idx="1" type="body"/>
          </p:nvPr>
        </p:nvSpPr>
        <p:spPr>
          <a:xfrm>
            <a:off x="838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6" name="Google Shape;36;p5"/>
          <p:cNvSpPr txBox="1"/>
          <p:nvPr>
            <p:ph idx="2" type="body"/>
          </p:nvPr>
        </p:nvSpPr>
        <p:spPr>
          <a:xfrm>
            <a:off x="6172200" y="1825625"/>
            <a:ext cx="5181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37" name="Google Shape;37;p5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8" name="Google Shape;38;p5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39" name="Google Shape;39;p5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Lyginimas" type="twoTxTwoObj">
  <p:cSld name="TWO_OBJECTS_WITH_TEXT">
    <p:spTree>
      <p:nvGrpSpPr>
        <p:cNvPr id="40" name="Shape 4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" name="Google Shape;41;p6"/>
          <p:cNvSpPr txBox="1"/>
          <p:nvPr>
            <p:ph type="title"/>
          </p:nvPr>
        </p:nvSpPr>
        <p:spPr>
          <a:xfrm>
            <a:off x="839788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2" name="Google Shape;42;p6"/>
          <p:cNvSpPr txBox="1"/>
          <p:nvPr>
            <p:ph idx="1" type="body"/>
          </p:nvPr>
        </p:nvSpPr>
        <p:spPr>
          <a:xfrm>
            <a:off x="839788" y="1681163"/>
            <a:ext cx="5157787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3" name="Google Shape;43;p6"/>
          <p:cNvSpPr txBox="1"/>
          <p:nvPr>
            <p:ph idx="2" type="body"/>
          </p:nvPr>
        </p:nvSpPr>
        <p:spPr>
          <a:xfrm>
            <a:off x="839788" y="2505075"/>
            <a:ext cx="5157787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4" name="Google Shape;44;p6"/>
          <p:cNvSpPr txBox="1"/>
          <p:nvPr>
            <p:ph idx="3" type="body"/>
          </p:nvPr>
        </p:nvSpPr>
        <p:spPr>
          <a:xfrm>
            <a:off x="6172200" y="1681163"/>
            <a:ext cx="5183188" cy="823912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400"/>
              <a:buNone/>
              <a:defRPr b="1" sz="24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None/>
              <a:defRPr b="1" sz="20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 b="1" sz="18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b="1" sz="1600"/>
            </a:lvl9pPr>
          </a:lstStyle>
          <a:p/>
        </p:txBody>
      </p:sp>
      <p:sp>
        <p:nvSpPr>
          <p:cNvPr id="45" name="Google Shape;45;p6"/>
          <p:cNvSpPr txBox="1"/>
          <p:nvPr>
            <p:ph idx="4" type="body"/>
          </p:nvPr>
        </p:nvSpPr>
        <p:spPr>
          <a:xfrm>
            <a:off x="6172200" y="2505075"/>
            <a:ext cx="5183188" cy="3684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3429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1pPr>
            <a:lvl2pPr indent="-3429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2pPr>
            <a:lvl3pPr indent="-3429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3pPr>
            <a:lvl4pPr indent="-3429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4pPr>
            <a:lvl5pPr indent="-3429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5pPr>
            <a:lvl6pPr indent="-3429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6pPr>
            <a:lvl7pPr indent="-3429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7pPr>
            <a:lvl8pPr indent="-3429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8pPr>
            <a:lvl9pPr indent="-3429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Char char="•"/>
              <a:defRPr/>
            </a:lvl9pPr>
          </a:lstStyle>
          <a:p/>
        </p:txBody>
      </p:sp>
      <p:sp>
        <p:nvSpPr>
          <p:cNvPr id="46" name="Google Shape;46;p6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7" name="Google Shape;47;p6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48" name="Google Shape;48;p6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k pavadinimas" type="titleOnly">
  <p:cSld name="TITLE_ONLY">
    <p:spTree>
      <p:nvGrpSpPr>
        <p:cNvPr id="49" name="Shape 4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Google Shape;50;p7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1" name="Google Shape;51;p7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2" name="Google Shape;52;p7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3" name="Google Shape;53;p7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uščia" type="blank">
  <p:cSld name="BLANK">
    <p:spTree>
      <p:nvGrpSpPr>
        <p:cNvPr id="54" name="Shape 5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5" name="Google Shape;55;p8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6" name="Google Shape;56;p8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57" name="Google Shape;57;p8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urinys ir antraštė" type="objTx">
  <p:cSld name="OBJECT_WITH_CAPTION_TEXT">
    <p:spTree>
      <p:nvGrpSpPr>
        <p:cNvPr id="58" name="Shape 5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9" name="Google Shape;59;p9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0" name="Google Shape;60;p9"/>
          <p:cNvSpPr txBox="1"/>
          <p:nvPr>
            <p:ph idx="1" type="body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318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3200"/>
              <a:buChar char="•"/>
              <a:defRPr sz="3200"/>
            </a:lvl1pPr>
            <a:lvl2pPr indent="-4064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800"/>
              <a:buChar char="•"/>
              <a:defRPr sz="2800"/>
            </a:lvl2pPr>
            <a:lvl3pPr indent="-3810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Char char="•"/>
              <a:defRPr sz="2400"/>
            </a:lvl3pPr>
            <a:lvl4pPr indent="-355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4pPr>
            <a:lvl5pPr indent="-355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5pPr>
            <a:lvl6pPr indent="-355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6pPr>
            <a:lvl7pPr indent="-355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7pPr>
            <a:lvl8pPr indent="-355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8pPr>
            <a:lvl9pPr indent="-355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Char char="•"/>
              <a:defRPr sz="2000"/>
            </a:lvl9pPr>
          </a:lstStyle>
          <a:p/>
        </p:txBody>
      </p:sp>
      <p:sp>
        <p:nvSpPr>
          <p:cNvPr id="61" name="Google Shape;61;p9"/>
          <p:cNvSpPr txBox="1"/>
          <p:nvPr>
            <p:ph idx="2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2" name="Google Shape;62;p9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3" name="Google Shape;63;p9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4" name="Google Shape;64;p9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Paveikslėlis ir antraštė" type="picTx">
  <p:cSld name="PICTURE_WITH_CAPTION_TEXT">
    <p:spTree>
      <p:nvGrpSpPr>
        <p:cNvPr id="65" name="Shape 6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6" name="Google Shape;66;p10"/>
          <p:cNvSpPr txBox="1"/>
          <p:nvPr>
            <p:ph type="title"/>
          </p:nvPr>
        </p:nvSpPr>
        <p:spPr>
          <a:xfrm>
            <a:off x="839788" y="457200"/>
            <a:ext cx="3932237" cy="1600200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/>
          </a:bodyPr>
          <a:lstStyle>
            <a:lvl1pPr lv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3200"/>
              <a:buFont typeface="Calibri"/>
              <a:buNone/>
              <a:defRPr sz="3200"/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67" name="Google Shape;67;p10"/>
          <p:cNvSpPr/>
          <p:nvPr>
            <p:ph idx="2" type="pic"/>
          </p:nvPr>
        </p:nvSpPr>
        <p:spPr>
          <a:xfrm>
            <a:off x="5183188" y="987425"/>
            <a:ext cx="6172200" cy="4873625"/>
          </a:xfrm>
          <a:prstGeom prst="rect">
            <a:avLst/>
          </a:prstGeom>
          <a:noFill/>
          <a:ln>
            <a:noFill/>
          </a:ln>
        </p:spPr>
      </p:sp>
      <p:sp>
        <p:nvSpPr>
          <p:cNvPr id="68" name="Google Shape;68;p10"/>
          <p:cNvSpPr txBox="1"/>
          <p:nvPr>
            <p:ph idx="1" type="body"/>
          </p:nvPr>
        </p:nvSpPr>
        <p:spPr>
          <a:xfrm>
            <a:off x="839788" y="2057400"/>
            <a:ext cx="3932237" cy="381158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228600" lvl="0" marL="45720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1600"/>
              <a:buNone/>
              <a:defRPr sz="1600"/>
            </a:lvl1pPr>
            <a:lvl2pPr indent="-228600" lvl="1" marL="914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400"/>
              <a:buNone/>
              <a:defRPr sz="1400"/>
            </a:lvl2pPr>
            <a:lvl3pPr indent="-228600" lvl="2" marL="1371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200"/>
              <a:buNone/>
              <a:defRPr sz="1200"/>
            </a:lvl3pPr>
            <a:lvl4pPr indent="-228600" lvl="3" marL="1828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4pPr>
            <a:lvl5pPr indent="-228600" lvl="4" marL="22860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5pPr>
            <a:lvl6pPr indent="-228600" lvl="5" marL="27432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6pPr>
            <a:lvl7pPr indent="-228600" lvl="6" marL="32004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7pPr>
            <a:lvl8pPr indent="-228600" lvl="7" marL="36576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8pPr>
            <a:lvl9pPr indent="-228600" lvl="8" marL="411480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000"/>
              <a:buNone/>
              <a:defRPr sz="1000"/>
            </a:lvl9pPr>
          </a:lstStyle>
          <a:p/>
        </p:txBody>
      </p:sp>
      <p:sp>
        <p:nvSpPr>
          <p:cNvPr id="69" name="Google Shape;69;p10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0" name="Google Shape;70;p10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1pPr>
            <a:lvl2pPr lvl="1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2pPr>
            <a:lvl3pPr lvl="2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3pPr>
            <a:lvl4pPr lvl="3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4pPr>
            <a:lvl5pPr lvl="4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5pPr>
            <a:lvl6pPr lvl="5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6pPr>
            <a:lvl7pPr lvl="6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7pPr>
            <a:lvl8pPr lvl="7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8pPr>
            <a:lvl9pPr lvl="8" algn="l">
              <a:spcBef>
                <a:spcPts val="0"/>
              </a:spcBef>
              <a:spcAft>
                <a:spcPts val="0"/>
              </a:spcAft>
              <a:buSzPts val="1400"/>
              <a:buNone/>
              <a:defRPr/>
            </a:lvl9pPr>
          </a:lstStyle>
          <a:p/>
        </p:txBody>
      </p:sp>
      <p:sp>
        <p:nvSpPr>
          <p:cNvPr id="71" name="Google Shape;71;p10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algn="r">
              <a:spcBef>
                <a:spcPts val="0"/>
              </a:spcBef>
              <a:buNone/>
              <a:defRPr/>
            </a:lvl1pPr>
            <a:lvl2pPr indent="0" lvl="1" marL="0" algn="r">
              <a:spcBef>
                <a:spcPts val="0"/>
              </a:spcBef>
              <a:buNone/>
              <a:defRPr/>
            </a:lvl2pPr>
            <a:lvl3pPr indent="0" lvl="2" marL="0" algn="r">
              <a:spcBef>
                <a:spcPts val="0"/>
              </a:spcBef>
              <a:buNone/>
              <a:defRPr/>
            </a:lvl3pPr>
            <a:lvl4pPr indent="0" lvl="3" marL="0" algn="r">
              <a:spcBef>
                <a:spcPts val="0"/>
              </a:spcBef>
              <a:buNone/>
              <a:defRPr/>
            </a:lvl4pPr>
            <a:lvl5pPr indent="0" lvl="4" marL="0" algn="r">
              <a:spcBef>
                <a:spcPts val="0"/>
              </a:spcBef>
              <a:buNone/>
              <a:defRPr/>
            </a:lvl5pPr>
            <a:lvl6pPr indent="0" lvl="5" marL="0" algn="r">
              <a:spcBef>
                <a:spcPts val="0"/>
              </a:spcBef>
              <a:buNone/>
              <a:defRPr/>
            </a:lvl6pPr>
            <a:lvl7pPr indent="0" lvl="6" marL="0" algn="r">
              <a:spcBef>
                <a:spcPts val="0"/>
              </a:spcBef>
              <a:buNone/>
              <a:defRPr/>
            </a:lvl7pPr>
            <a:lvl8pPr indent="0" lvl="7" marL="0" algn="r">
              <a:spcBef>
                <a:spcPts val="0"/>
              </a:spcBef>
              <a:buNone/>
              <a:defRPr/>
            </a:lvl8pPr>
            <a:lvl9pPr indent="0" lvl="8" marL="0" algn="r">
              <a:spcBef>
                <a:spcPts val="0"/>
              </a:spcBef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F7CAAC"/>
        </a:solidFill>
      </p:bgPr>
    </p:bg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1"/>
          <p:cNvSpPr txBox="1"/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>
            <a:lvl1pPr lvl="0" marR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Calibri"/>
              <a:buNone/>
              <a:defRPr b="0" i="0" sz="4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2pPr>
            <a:lvl3pPr lvl="2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3pPr>
            <a:lvl4pPr lvl="3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4pPr>
            <a:lvl5pPr lvl="4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5pPr>
            <a:lvl6pPr lvl="5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6pPr>
            <a:lvl7pPr lvl="6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7pPr>
            <a:lvl8pPr lvl="7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8pPr>
            <a:lvl9pPr lvl="8">
              <a:spcBef>
                <a:spcPts val="0"/>
              </a:spcBef>
              <a:spcAft>
                <a:spcPts val="0"/>
              </a:spcAft>
              <a:buSzPts val="1400"/>
              <a:buNone/>
              <a:defRPr sz="1800"/>
            </a:lvl9pPr>
          </a:lstStyle>
          <a:p/>
        </p:txBody>
      </p:sp>
      <p:sp>
        <p:nvSpPr>
          <p:cNvPr id="11" name="Google Shape;11;p1"/>
          <p:cNvSpPr txBox="1"/>
          <p:nvPr>
            <p:ph idx="1" type="body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>
            <a:lvl1pPr indent="-406400" lvl="0" marL="457200" marR="0" rtl="0" algn="l">
              <a:lnSpc>
                <a:spcPct val="9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Char char="•"/>
              <a:defRPr b="0" i="0" sz="2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-381000" lvl="1" marL="914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400"/>
              <a:buFont typeface="Arial"/>
              <a:buChar char="•"/>
              <a:defRPr b="0" i="0" sz="24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-355600" lvl="2" marL="1371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2000"/>
              <a:buFont typeface="Arial"/>
              <a:buChar char="•"/>
              <a:defRPr b="0" i="0" sz="20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-342900" lvl="3" marL="1828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-342900" lvl="4" marL="22860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-342900" lvl="5" marL="27432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-342900" lvl="6" marL="32004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-342900" lvl="7" marL="36576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-342900" lvl="8" marL="4114800" marR="0" rtl="0" algn="l">
              <a:lnSpc>
                <a:spcPct val="90000"/>
              </a:lnSpc>
              <a:spcBef>
                <a:spcPts val="50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Arial"/>
              <a:buChar char="•"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2" name="Google Shape;12;p1"/>
          <p:cNvSpPr txBox="1"/>
          <p:nvPr>
            <p:ph idx="10" type="dt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3" name="Google Shape;13;p1"/>
          <p:cNvSpPr txBox="1"/>
          <p:nvPr>
            <p:ph idx="11" type="ftr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lvl="0" marR="0" rtl="0" algn="ctr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lvl="1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lvl="2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lvl="3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lvl="4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lvl="5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lvl="6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lvl="7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lvl="8" marR="0" rtl="0" algn="l">
              <a:spcBef>
                <a:spcPts val="0"/>
              </a:spcBef>
              <a:spcAft>
                <a:spcPts val="0"/>
              </a:spcAft>
              <a:buSzPts val="1400"/>
              <a:buNone/>
              <a:defRPr b="0" i="0" sz="1800" u="none" cap="none" strike="noStrike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/>
        </p:txBody>
      </p:sp>
      <p:sp>
        <p:nvSpPr>
          <p:cNvPr id="14" name="Google Shape;14;p1"/>
          <p:cNvSpPr txBox="1"/>
          <p:nvPr>
            <p:ph idx="12" type="sldNum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Autofit/>
          </a:bodyPr>
          <a:lstStyle>
            <a:lvl1pPr indent="0" lvl="0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1pPr>
            <a:lvl2pPr indent="0" lvl="1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2pPr>
            <a:lvl3pPr indent="0" lvl="2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3pPr>
            <a:lvl4pPr indent="0" lvl="3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4pPr>
            <a:lvl5pPr indent="0" lvl="4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5pPr>
            <a:lvl6pPr indent="0" lvl="5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6pPr>
            <a:lvl7pPr indent="0" lvl="6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7pPr>
            <a:lvl8pPr indent="0" lvl="7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8pPr>
            <a:lvl9pPr indent="0" lvl="8" marL="0" marR="0" rtl="0" algn="r">
              <a:spcBef>
                <a:spcPts val="0"/>
              </a:spcBef>
              <a:buNone/>
              <a:defRPr b="0" i="0" sz="1200" u="none" cap="none" strike="noStrike">
                <a:solidFill>
                  <a:srgbClr val="888888"/>
                </a:solidFill>
                <a:latin typeface="Calibri"/>
                <a:ea typeface="Calibri"/>
                <a:cs typeface="Calibri"/>
                <a:sym typeface="Calibri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lt-LT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3.jp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4.jpg"/></Relationships>
</file>

<file path=ppt/slides/_rels/slide3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3.xml"/><Relationship Id="rId3" Type="http://schemas.openxmlformats.org/officeDocument/2006/relationships/image" Target="../media/image4.jpg"/><Relationship Id="rId4" Type="http://schemas.openxmlformats.org/officeDocument/2006/relationships/image" Target="../media/image1.png"/></Relationships>
</file>

<file path=ppt/slides/_rels/slide4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2.xml"/><Relationship Id="rId2" Type="http://schemas.openxmlformats.org/officeDocument/2006/relationships/notesSlide" Target="../notesSlides/notesSlide4.xml"/><Relationship Id="rId3" Type="http://schemas.openxmlformats.org/officeDocument/2006/relationships/image" Target="../media/image5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88" name="Shape 8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9" name="Google Shape;89;p13"/>
          <p:cNvSpPr txBox="1"/>
          <p:nvPr>
            <p:ph type="ctrTitle"/>
          </p:nvPr>
        </p:nvSpPr>
        <p:spPr>
          <a:xfrm>
            <a:off x="1419497" y="884619"/>
            <a:ext cx="9326880" cy="1658556"/>
          </a:xfrm>
          <a:prstGeom prst="rect">
            <a:avLst/>
          </a:prstGeom>
          <a:noFill/>
          <a:ln>
            <a:noFill/>
          </a:ln>
        </p:spPr>
        <p:txBody>
          <a:bodyPr anchorCtr="0" anchor="b" bIns="45700" lIns="91425" spcFirstLastPara="1" rIns="91425" wrap="square" tIns="45700">
            <a:normAutofit fontScale="90000"/>
          </a:bodyPr>
          <a:lstStyle/>
          <a:p>
            <a:pPr indent="0" lvl="0" marL="0" rtl="0" algn="ct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ct val="100000"/>
              <a:buFont typeface="Arial"/>
              <a:buNone/>
            </a:pPr>
            <a:r>
              <a:rPr lang="lt-LT">
                <a:latin typeface="Arial"/>
                <a:ea typeface="Arial"/>
                <a:cs typeface="Arial"/>
                <a:sym typeface="Arial"/>
              </a:rPr>
              <a:t>SKAITMENINĖ KOMIKSO JUOSTELĖ</a:t>
            </a:r>
            <a:endParaRPr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How to Read a Comic Strip: Part 1 – MUTTS" id="90" name="Google Shape;90;p13"/>
          <p:cNvPicPr preferRelativeResize="0"/>
          <p:nvPr/>
        </p:nvPicPr>
        <p:blipFill rotWithShape="1">
          <a:blip r:embed="rId3">
            <a:alphaModFix/>
          </a:blip>
          <a:srcRect b="8491" l="0" r="0" t="10826"/>
          <a:stretch/>
        </p:blipFill>
        <p:spPr>
          <a:xfrm>
            <a:off x="992777" y="2733964"/>
            <a:ext cx="9753600" cy="3934691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95" name="Shape 9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Google Shape;96;p14"/>
          <p:cNvSpPr txBox="1"/>
          <p:nvPr>
            <p:ph type="title"/>
          </p:nvPr>
        </p:nvSpPr>
        <p:spPr>
          <a:xfrm>
            <a:off x="0" y="365125"/>
            <a:ext cx="121920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lt-LT">
                <a:latin typeface="Arial"/>
                <a:ea typeface="Arial"/>
                <a:cs typeface="Arial"/>
                <a:sym typeface="Arial"/>
              </a:rPr>
              <a:t>KAS YRA KOMIKSAS?</a:t>
            </a:r>
            <a:endParaRPr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97" name="Google Shape;97;p14"/>
          <p:cNvSpPr txBox="1"/>
          <p:nvPr/>
        </p:nvSpPr>
        <p:spPr>
          <a:xfrm>
            <a:off x="676274" y="1304471"/>
            <a:ext cx="8197269" cy="5652408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rm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None/>
            </a:pPr>
            <a:r>
              <a:rPr b="0" i="0" lang="lt-LT" sz="26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Istorijos pasakojimo metodas, pasitelkiant tekstą ir tarpusavyje sujungtus vaizdus einančiais vienas po kito.</a:t>
            </a:r>
            <a:endParaRPr b="0" i="0" sz="2600" u="none" cap="none" strike="noStrike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Comics in the classroom bring literacy learning to life – Education Gazette" id="98" name="Google Shape;98;p14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6096000" y="2269980"/>
            <a:ext cx="3348920" cy="4588020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03" name="Shape 10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" name="Google Shape;104;p15"/>
          <p:cNvSpPr txBox="1"/>
          <p:nvPr>
            <p:ph type="title"/>
          </p:nvPr>
        </p:nvSpPr>
        <p:spPr>
          <a:xfrm>
            <a:off x="0" y="365125"/>
            <a:ext cx="121920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r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lt-LT">
                <a:latin typeface="Arial"/>
                <a:ea typeface="Arial"/>
                <a:cs typeface="Arial"/>
                <a:sym typeface="Arial"/>
              </a:rPr>
              <a:t>KOMIKSO STRUKTŪRA</a:t>
            </a:r>
            <a:endParaRPr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descr="Comics in the classroom bring literacy learning to life – Education Gazette" id="105" name="Google Shape;105;p15"/>
          <p:cNvPicPr preferRelativeResize="0"/>
          <p:nvPr/>
        </p:nvPicPr>
        <p:blipFill rotWithShape="1">
          <a:blip r:embed="rId3">
            <a:alphaModFix/>
          </a:blip>
          <a:srcRect b="81576" l="82812" r="-474" t="6678"/>
          <a:stretch/>
        </p:blipFill>
        <p:spPr>
          <a:xfrm>
            <a:off x="8007925" y="3282263"/>
            <a:ext cx="2607703" cy="2375910"/>
          </a:xfrm>
          <a:prstGeom prst="rect">
            <a:avLst/>
          </a:prstGeom>
          <a:noFill/>
          <a:ln>
            <a:noFill/>
          </a:ln>
        </p:spPr>
      </p:pic>
      <p:pic>
        <p:nvPicPr>
          <p:cNvPr id="106" name="Google Shape;106;p15"/>
          <p:cNvPicPr preferRelativeResize="0"/>
          <p:nvPr/>
        </p:nvPicPr>
        <p:blipFill rotWithShape="1">
          <a:blip r:embed="rId4">
            <a:alphaModFix/>
          </a:blip>
          <a:srcRect b="0" l="0" r="0" t="0"/>
          <a:stretch/>
        </p:blipFill>
        <p:spPr>
          <a:xfrm>
            <a:off x="533647" y="968889"/>
            <a:ext cx="2203605" cy="2722101"/>
          </a:xfrm>
          <a:prstGeom prst="rect">
            <a:avLst/>
          </a:prstGeom>
          <a:noFill/>
          <a:ln>
            <a:noFill/>
          </a:ln>
        </p:spPr>
      </p:pic>
      <p:sp>
        <p:nvSpPr>
          <p:cNvPr id="107" name="Google Shape;107;p15"/>
          <p:cNvSpPr/>
          <p:nvPr/>
        </p:nvSpPr>
        <p:spPr>
          <a:xfrm>
            <a:off x="544944" y="993928"/>
            <a:ext cx="2205305" cy="2697062"/>
          </a:xfrm>
          <a:prstGeom prst="rect">
            <a:avLst/>
          </a:prstGeom>
          <a:noFill/>
          <a:ln cap="flat" cmpd="sng" w="76200">
            <a:solidFill>
              <a:srgbClr val="FF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b="0" i="0" sz="1800" u="none" cap="none" strike="noStrike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08" name="Google Shape;108;p15"/>
          <p:cNvSpPr txBox="1"/>
          <p:nvPr/>
        </p:nvSpPr>
        <p:spPr>
          <a:xfrm>
            <a:off x="520647" y="605825"/>
            <a:ext cx="3247238" cy="36933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b="0" i="0" lang="lt-LT" sz="1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SKYDELIS/ILIUSTRACIJA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descr="Comics in the classroom bring literacy learning to life – Education Gazette" id="109" name="Google Shape;109;p15"/>
          <p:cNvPicPr preferRelativeResize="0"/>
          <p:nvPr/>
        </p:nvPicPr>
        <p:blipFill rotWithShape="1">
          <a:blip r:embed="rId3">
            <a:alphaModFix/>
          </a:blip>
          <a:srcRect b="85228" l="40292" r="24777" t="877"/>
          <a:stretch/>
        </p:blipFill>
        <p:spPr>
          <a:xfrm>
            <a:off x="520647" y="4502860"/>
            <a:ext cx="3629315" cy="1977774"/>
          </a:xfrm>
          <a:prstGeom prst="rect">
            <a:avLst/>
          </a:prstGeom>
          <a:noFill/>
          <a:ln>
            <a:noFill/>
          </a:ln>
        </p:spPr>
      </p:pic>
      <p:sp>
        <p:nvSpPr>
          <p:cNvPr id="110" name="Google Shape;110;p15"/>
          <p:cNvSpPr/>
          <p:nvPr/>
        </p:nvSpPr>
        <p:spPr>
          <a:xfrm>
            <a:off x="505432" y="4492862"/>
            <a:ext cx="3616315" cy="1997770"/>
          </a:xfrm>
          <a:prstGeom prst="rect">
            <a:avLst/>
          </a:prstGeom>
          <a:noFill/>
          <a:ln cap="flat" cmpd="sng" w="76200">
            <a:solidFill>
              <a:srgbClr val="FF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1" name="Google Shape;111;p15"/>
          <p:cNvSpPr txBox="1"/>
          <p:nvPr/>
        </p:nvSpPr>
        <p:spPr>
          <a:xfrm>
            <a:off x="520646" y="4123530"/>
            <a:ext cx="2601591" cy="36933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lt-LT" sz="1800">
                <a:solidFill>
                  <a:schemeClr val="dk1"/>
                </a:solidFill>
                <a:latin typeface="Calibri"/>
                <a:ea typeface="Calibri"/>
                <a:cs typeface="Calibri"/>
                <a:sym typeface="Calibri"/>
              </a:rPr>
              <a:t>TEKSTAS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pic>
        <p:nvPicPr>
          <p:cNvPr descr="Comics in the classroom bring literacy learning to life – Education Gazette" id="112" name="Google Shape;112;p15"/>
          <p:cNvPicPr preferRelativeResize="0"/>
          <p:nvPr/>
        </p:nvPicPr>
        <p:blipFill rotWithShape="1">
          <a:blip r:embed="rId3">
            <a:alphaModFix/>
          </a:blip>
          <a:srcRect b="24882" l="76436" r="1586" t="65089"/>
          <a:stretch/>
        </p:blipFill>
        <p:spPr>
          <a:xfrm>
            <a:off x="3767885" y="2236841"/>
            <a:ext cx="3209407" cy="2005881"/>
          </a:xfrm>
          <a:prstGeom prst="rect">
            <a:avLst/>
          </a:prstGeom>
          <a:noFill/>
          <a:ln>
            <a:noFill/>
          </a:ln>
        </p:spPr>
      </p:pic>
      <p:sp>
        <p:nvSpPr>
          <p:cNvPr id="113" name="Google Shape;113;p15"/>
          <p:cNvSpPr/>
          <p:nvPr/>
        </p:nvSpPr>
        <p:spPr>
          <a:xfrm>
            <a:off x="3767885" y="2236842"/>
            <a:ext cx="3209407" cy="2005879"/>
          </a:xfrm>
          <a:prstGeom prst="rect">
            <a:avLst/>
          </a:prstGeom>
          <a:noFill/>
          <a:ln cap="flat" cmpd="sng" w="76200">
            <a:solidFill>
              <a:srgbClr val="FF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4" name="Google Shape;114;p15"/>
          <p:cNvSpPr txBox="1"/>
          <p:nvPr/>
        </p:nvSpPr>
        <p:spPr>
          <a:xfrm>
            <a:off x="3638719" y="1856848"/>
            <a:ext cx="2601591" cy="36933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lt-LT" sz="18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GARSO EFEKTAI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5" name="Google Shape;115;p15"/>
          <p:cNvSpPr/>
          <p:nvPr/>
        </p:nvSpPr>
        <p:spPr>
          <a:xfrm>
            <a:off x="8020923" y="3325787"/>
            <a:ext cx="2594705" cy="2354147"/>
          </a:xfrm>
          <a:prstGeom prst="rect">
            <a:avLst/>
          </a:prstGeom>
          <a:noFill/>
          <a:ln cap="flat" cmpd="sng" w="76200">
            <a:solidFill>
              <a:srgbClr val="FF0000"/>
            </a:solidFill>
            <a:prstDash val="solid"/>
            <a:miter lim="800000"/>
            <a:headEnd len="sm" w="sm" type="none"/>
            <a:tailEnd len="sm" w="sm" type="none"/>
          </a:ln>
        </p:spPr>
        <p:txBody>
          <a:bodyPr anchorCtr="0" anchor="ctr" bIns="45700" lIns="91425" spcFirstLastPara="1" rIns="91425" wrap="square" tIns="45700">
            <a:noAutofit/>
          </a:bodyPr>
          <a:lstStyle/>
          <a:p>
            <a:pPr indent="0" lvl="0" marL="0" marR="0" rtl="0" algn="ctr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800">
              <a:solidFill>
                <a:schemeClr val="lt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  <p:sp>
        <p:nvSpPr>
          <p:cNvPr id="116" name="Google Shape;116;p15"/>
          <p:cNvSpPr txBox="1"/>
          <p:nvPr/>
        </p:nvSpPr>
        <p:spPr>
          <a:xfrm>
            <a:off x="7872710" y="2891169"/>
            <a:ext cx="2601591" cy="369332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spAutoFit/>
          </a:bodyPr>
          <a:lstStyle/>
          <a:p>
            <a:pPr indent="0" lvl="0" marL="0" marR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lt-LT" sz="18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VAIZDO EFEKTAI</a:t>
            </a:r>
            <a:endParaRPr sz="1800">
              <a:solidFill>
                <a:schemeClr val="dk1"/>
              </a:solidFill>
              <a:latin typeface="Calibri"/>
              <a:ea typeface="Calibri"/>
              <a:cs typeface="Calibri"/>
              <a:sym typeface="Calibri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121" name="Shape 12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" name="Google Shape;122;p16"/>
          <p:cNvSpPr txBox="1"/>
          <p:nvPr>
            <p:ph type="title"/>
          </p:nvPr>
        </p:nvSpPr>
        <p:spPr>
          <a:xfrm>
            <a:off x="838200" y="198870"/>
            <a:ext cx="10515600" cy="1325563"/>
          </a:xfrm>
          <a:prstGeom prst="rect">
            <a:avLst/>
          </a:prstGeom>
          <a:noFill/>
          <a:ln>
            <a:noFill/>
          </a:ln>
        </p:spPr>
        <p:txBody>
          <a:bodyPr anchorCtr="0" anchor="ctr" bIns="45700" lIns="91425" spcFirstLastPara="1" rIns="91425" wrap="square" tIns="45700">
            <a:normAutofit/>
          </a:bodyPr>
          <a:lstStyle/>
          <a:p>
            <a:pPr indent="0" lvl="0" marL="0" rtl="0" algn="l">
              <a:lnSpc>
                <a:spcPct val="9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4400"/>
              <a:buFont typeface="Arial"/>
              <a:buNone/>
            </a:pPr>
            <a:r>
              <a:rPr lang="lt-LT">
                <a:latin typeface="Arial"/>
                <a:ea typeface="Arial"/>
                <a:cs typeface="Arial"/>
                <a:sym typeface="Arial"/>
              </a:rPr>
              <a:t>UŽDUOTIS</a:t>
            </a:r>
            <a:endParaRPr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123" name="Google Shape;123;p16"/>
          <p:cNvSpPr txBox="1"/>
          <p:nvPr/>
        </p:nvSpPr>
        <p:spPr>
          <a:xfrm>
            <a:off x="0" y="1310579"/>
            <a:ext cx="5693681" cy="4082381"/>
          </a:xfrm>
          <a:prstGeom prst="rect">
            <a:avLst/>
          </a:prstGeom>
          <a:noFill/>
          <a:ln>
            <a:noFill/>
          </a:ln>
        </p:spPr>
        <p:txBody>
          <a:bodyPr anchorCtr="0" anchor="t" bIns="45700" lIns="91425" spcFirstLastPara="1" rIns="91425" wrap="square" tIns="45700">
            <a:noAutofit/>
          </a:bodyPr>
          <a:lstStyle/>
          <a:p>
            <a:pPr indent="-228600" lvl="0" marL="228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Char char="•"/>
            </a:pPr>
            <a:r>
              <a:rPr lang="lt-LT" sz="2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Pabaigti jau pradėtą skaitmeninę komikso juostelę.</a:t>
            </a:r>
            <a:endParaRPr sz="2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Char char="•"/>
            </a:pPr>
            <a:r>
              <a:rPr b="0" i="0" lang="lt-LT" sz="2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Tema: Dingo mokslininko draugas robotas</a:t>
            </a:r>
            <a:endParaRPr b="0" i="0" sz="2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Char char="•"/>
            </a:pPr>
            <a:r>
              <a:rPr lang="lt-LT" sz="2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Privalo būti tekstas, garso ir vaizdo efektai</a:t>
            </a:r>
            <a:endParaRPr sz="2600">
              <a:solidFill>
                <a:schemeClr val="dk1"/>
              </a:solidFill>
              <a:latin typeface="Arial"/>
              <a:ea typeface="Arial"/>
              <a:cs typeface="Arial"/>
              <a:sym typeface="Arial"/>
            </a:endParaRPr>
          </a:p>
          <a:p>
            <a:pPr indent="-228600" lvl="0" marL="228600" marR="0" rtl="0" algn="l">
              <a:lnSpc>
                <a:spcPct val="100000"/>
              </a:lnSpc>
              <a:spcBef>
                <a:spcPts val="1000"/>
              </a:spcBef>
              <a:spcAft>
                <a:spcPts val="0"/>
              </a:spcAft>
              <a:buClr>
                <a:schemeClr val="dk1"/>
              </a:buClr>
              <a:buSzPts val="2600"/>
              <a:buFont typeface="Arial"/>
              <a:buChar char="•"/>
            </a:pPr>
            <a:r>
              <a:rPr b="0" i="0" lang="lt-LT" sz="2600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rPr>
              <a:t>Privaloma nupiešti save kaip kitą veikėją, kuris padeda mokslininkui</a:t>
            </a:r>
            <a:endParaRPr/>
          </a:p>
        </p:txBody>
      </p:sp>
      <p:pic>
        <p:nvPicPr>
          <p:cNvPr id="124" name="Google Shape;124;p16"/>
          <p:cNvPicPr preferRelativeResize="0"/>
          <p:nvPr/>
        </p:nvPicPr>
        <p:blipFill rotWithShape="1">
          <a:blip r:embed="rId3">
            <a:alphaModFix/>
          </a:blip>
          <a:srcRect b="0" l="0" r="0" t="0"/>
          <a:stretch/>
        </p:blipFill>
        <p:spPr>
          <a:xfrm>
            <a:off x="5348782" y="3586566"/>
            <a:ext cx="6668654" cy="2467478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„Office“ tema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„Office“ tema">
  <a:themeElements>
    <a:clrScheme name="Office">
      <a:dk1>
        <a:srgbClr val="000000"/>
      </a:dk1>
      <a:lt1>
        <a:srgbClr val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