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CAAC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419497" y="884619"/>
            <a:ext cx="932688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SKAITMENINĖ KOMIKSO JUOSTELĖ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ow to Read a Comic Strip: Part 1 – MUTTS" id="90" name="Google Shape;90;p13"/>
          <p:cNvPicPr preferRelativeResize="0"/>
          <p:nvPr/>
        </p:nvPicPr>
        <p:blipFill rotWithShape="1">
          <a:blip r:embed="rId3">
            <a:alphaModFix/>
          </a:blip>
          <a:srcRect b="8491" l="0" r="0" t="10826"/>
          <a:stretch/>
        </p:blipFill>
        <p:spPr>
          <a:xfrm>
            <a:off x="992777" y="2733964"/>
            <a:ext cx="9753600" cy="3934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KAS YRA KOMIKSAS?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Istorijos pasakojimo metodas, pasitelkiant tekstą ir tarpusavyje sujungtus vaizdus einančiais vienas po kito.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mics in the classroom bring literacy learning to life – Education Gazette"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2269980"/>
            <a:ext cx="3348920" cy="4588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KOMIKSO STRUKTŪRA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mics in the classroom bring literacy learning to life – Education Gazette" id="105" name="Google Shape;105;p15"/>
          <p:cNvPicPr preferRelativeResize="0"/>
          <p:nvPr/>
        </p:nvPicPr>
        <p:blipFill rotWithShape="1">
          <a:blip r:embed="rId3">
            <a:alphaModFix/>
          </a:blip>
          <a:srcRect b="81576" l="82812" r="-474" t="6678"/>
          <a:stretch/>
        </p:blipFill>
        <p:spPr>
          <a:xfrm>
            <a:off x="8007925" y="3282263"/>
            <a:ext cx="2607703" cy="2375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647" y="968889"/>
            <a:ext cx="2203605" cy="2722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>
            <a:off x="544944" y="993928"/>
            <a:ext cx="2205305" cy="2697062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20647" y="605825"/>
            <a:ext cx="324723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SKYDELIS/ILIUSTRACIJA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mics in the classroom bring literacy learning to life – Education Gazette" id="109" name="Google Shape;109;p15"/>
          <p:cNvPicPr preferRelativeResize="0"/>
          <p:nvPr/>
        </p:nvPicPr>
        <p:blipFill rotWithShape="1">
          <a:blip r:embed="rId3">
            <a:alphaModFix/>
          </a:blip>
          <a:srcRect b="85228" l="40292" r="24777" t="877"/>
          <a:stretch/>
        </p:blipFill>
        <p:spPr>
          <a:xfrm>
            <a:off x="520647" y="4502860"/>
            <a:ext cx="3629315" cy="197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/>
          <p:nvPr/>
        </p:nvSpPr>
        <p:spPr>
          <a:xfrm>
            <a:off x="505432" y="4492862"/>
            <a:ext cx="3616315" cy="199777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520646" y="4123530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TEKSTAS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mics in the classroom bring literacy learning to life – Education Gazette" id="112" name="Google Shape;112;p15"/>
          <p:cNvPicPr preferRelativeResize="0"/>
          <p:nvPr/>
        </p:nvPicPr>
        <p:blipFill rotWithShape="1">
          <a:blip r:embed="rId3">
            <a:alphaModFix/>
          </a:blip>
          <a:srcRect b="24882" l="76436" r="1586" t="65089"/>
          <a:stretch/>
        </p:blipFill>
        <p:spPr>
          <a:xfrm>
            <a:off x="3767885" y="2236841"/>
            <a:ext cx="3209407" cy="200588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3767885" y="2236842"/>
            <a:ext cx="3209407" cy="2005879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3638719" y="1856848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GARSO EFEKTAI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8020923" y="3325787"/>
            <a:ext cx="2594705" cy="2354147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7872710" y="2891169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VAIZDO EFEKTAI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838200" y="19887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UŽDUOTIS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0" y="1310579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Pabaigti jau pradėtą skaitmeninę komikso juostelę.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Tema: Dingo mokslininko draugas robotas</a:t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Privalo būti tekstas, garso ir vaizdo efektai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Privaloma nupiešti save kaip kitą veikėją, kuris padeda mokslininkui</a:t>
            </a:r>
            <a:endParaRPr/>
          </a:p>
        </p:txBody>
      </p:sp>
      <p:pic>
        <p:nvPicPr>
          <p:cNvPr id="124" name="Google Shape;1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8782" y="3586566"/>
            <a:ext cx="6668654" cy="2467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