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lt-L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o skaidrė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vertikalus tekstas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us pavadinimas ir tekstas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turiny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kcijos antrašt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 turinia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yginimas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k pavadinimas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šči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rinys ir antraštė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eikslėlis ir antraštė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4D4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gif"/><Relationship Id="rId4" Type="http://schemas.openxmlformats.org/officeDocument/2006/relationships/image" Target="../media/image8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ctrTitle"/>
          </p:nvPr>
        </p:nvSpPr>
        <p:spPr>
          <a:xfrm>
            <a:off x="2987040" y="884619"/>
            <a:ext cx="7680960" cy="16585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PIXELIŲ MENAS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" name="Google Shape;90;p13"/>
          <p:cNvGrpSpPr/>
          <p:nvPr/>
        </p:nvGrpSpPr>
        <p:grpSpPr>
          <a:xfrm>
            <a:off x="1524000" y="1553371"/>
            <a:ext cx="3601906" cy="2744309"/>
            <a:chOff x="2692670" y="4122400"/>
            <a:chExt cx="3601906" cy="2744309"/>
          </a:xfrm>
        </p:grpSpPr>
        <p:pic>
          <p:nvPicPr>
            <p:cNvPr id="91" name="Google Shape;91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692670" y="4122400"/>
              <a:ext cx="3601906" cy="27443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167281" y="6046744"/>
              <a:ext cx="447737" cy="61921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lt-LT"/>
              <a:t>KAS YRA PIKSELIŲ MENAS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676274" y="1304471"/>
            <a:ext cx="8197269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Pixelių menas yra skaitmeninio piešimo forma, kuriai įgyvendinti naudojamos grafikos kūrimo programos, kurių kūrimo procesų metu vaizdai yra sukuriami naudojant tik pikselius.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Dažnai priskiriama žemos raiškos grafikos formomis kaip 8-bitų ir 16 bitų erų kompiuteriams, arkadiniams aparatams ir vaizdo žaidimų konsolėms ar kitiems ribotiems įrenginiams su LED ekranais, kurie turi ribotą kiekį pikselių ir spalvų.</a:t>
            </a:r>
            <a:endParaRPr/>
          </a:p>
        </p:txBody>
      </p:sp>
      <p:pic>
        <p:nvPicPr>
          <p:cNvPr id="100" name="Google Shape;10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24727" y="2975428"/>
            <a:ext cx="1892016" cy="3011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13629" y="2815771"/>
            <a:ext cx="381000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lt-LT"/>
              <a:t>KUR PANAUDOTI?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676274" y="1304471"/>
            <a:ext cx="8197269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Ši meno forma yra vis dar naudojama pikselių menininkų ir žaidimų studijų nors ir techninės ribos senai yra įveiktos. 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The Seven-Year Saga Of Shovel Knight Is Finally Over" id="109" name="Google Shape;10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07740" y="3280230"/>
            <a:ext cx="6096244" cy="36766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ip.trueachievements.com/remote/store-images.s-microsoft.com/image/apps.34520.13744198789091182.d176867c-ff91-4e0a-b1f7-00b2797de9c7.42bb9bad-3262-42c0-a4ce-3a8478fcebd2?width=900" id="110" name="Google Shape;110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2630034"/>
            <a:ext cx="6825959" cy="3837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lt-LT"/>
              <a:t>TECHNINĖS RIBOS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6"/>
          <p:cNvSpPr txBox="1"/>
          <p:nvPr/>
        </p:nvSpPr>
        <p:spPr>
          <a:xfrm>
            <a:off x="676274" y="1304471"/>
            <a:ext cx="8197269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Pikselių meną naudojantys vaizdo žaidimai gali palaikyti tik tam tikrus failų dydžius ir išmatavimus.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(Nintendo Entertainment System gali palaikyti du skirtingus dydžius, 8x8 ir 8x16. 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Didesni objektai yra sukuriami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sujungiant keletą mažesnių plytelių.</a:t>
            </a:r>
            <a:endParaRPr/>
          </a:p>
        </p:txBody>
      </p:sp>
      <p:pic>
        <p:nvPicPr>
          <p:cNvPr id="118" name="Google Shape;11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28528" y="2859314"/>
            <a:ext cx="3737429" cy="3737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lt-LT"/>
              <a:t>TECHNINĖS RIBOS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676274" y="1304471"/>
            <a:ext cx="7379155" cy="10555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Spalvos per 1 vaizdą (1 permatoma spalva + 3 objekto spalvos)</a:t>
            </a:r>
            <a:endParaRPr/>
          </a:p>
        </p:txBody>
      </p:sp>
      <p:sp>
        <p:nvSpPr>
          <p:cNvPr id="126" name="Google Shape;126;p17"/>
          <p:cNvSpPr txBox="1"/>
          <p:nvPr/>
        </p:nvSpPr>
        <p:spPr>
          <a:xfrm>
            <a:off x="5518150" y="3386454"/>
            <a:ext cx="3987250" cy="619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Permatoma spalva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5518150" y="4480944"/>
            <a:ext cx="3987249" cy="619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Objekto spalvos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7076" y="2735069"/>
            <a:ext cx="4476750" cy="3562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Google Shape;129;p17"/>
          <p:cNvCxnSpPr/>
          <p:nvPr/>
        </p:nvCxnSpPr>
        <p:spPr>
          <a:xfrm>
            <a:off x="4775200" y="3651250"/>
            <a:ext cx="685800" cy="0"/>
          </a:xfrm>
          <a:prstGeom prst="straightConnector1">
            <a:avLst/>
          </a:prstGeom>
          <a:noFill/>
          <a:ln cap="flat" cmpd="sng" w="5715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0" name="Google Shape;130;p17"/>
          <p:cNvCxnSpPr>
            <a:endCxn id="127" idx="1"/>
          </p:cNvCxnSpPr>
          <p:nvPr/>
        </p:nvCxnSpPr>
        <p:spPr>
          <a:xfrm>
            <a:off x="4832350" y="4241688"/>
            <a:ext cx="685800" cy="549000"/>
          </a:xfrm>
          <a:prstGeom prst="straightConnector1">
            <a:avLst/>
          </a:prstGeom>
          <a:noFill/>
          <a:ln cap="flat" cmpd="sng" w="5715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1" name="Google Shape;131;p17"/>
          <p:cNvCxnSpPr/>
          <p:nvPr/>
        </p:nvCxnSpPr>
        <p:spPr>
          <a:xfrm>
            <a:off x="4832350" y="4790688"/>
            <a:ext cx="685800" cy="0"/>
          </a:xfrm>
          <a:prstGeom prst="straightConnector1">
            <a:avLst/>
          </a:prstGeom>
          <a:noFill/>
          <a:ln cap="flat" cmpd="sng" w="5715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2" name="Google Shape;132;p17"/>
          <p:cNvCxnSpPr/>
          <p:nvPr/>
        </p:nvCxnSpPr>
        <p:spPr>
          <a:xfrm flipH="1" rot="10800000">
            <a:off x="4832350" y="4790688"/>
            <a:ext cx="685800" cy="511562"/>
          </a:xfrm>
          <a:prstGeom prst="straightConnector1">
            <a:avLst/>
          </a:prstGeom>
          <a:noFill/>
          <a:ln cap="flat" cmpd="sng" w="5715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lt-LT"/>
              <a:t>TECHNINĖS RIBOS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8"/>
          <p:cNvSpPr txBox="1"/>
          <p:nvPr/>
        </p:nvSpPr>
        <p:spPr>
          <a:xfrm>
            <a:off x="676275" y="1304471"/>
            <a:ext cx="7820026" cy="968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Tik keli objektai galėdavo atsirasti vienu metu ekrane. (Jeigu panaudota daugiau, tada objektai mirksi ir kartais atrodo lyg pritrūko detalių, atsiranda grafinės klaidos.)</a:t>
            </a:r>
            <a:endParaRPr/>
          </a:p>
        </p:txBody>
      </p:sp>
      <p:pic>
        <p:nvPicPr>
          <p:cNvPr descr="https://lh3.googleusercontent.com/proxy/dz5JwQt6gpqcy8W_WYTCqgK3UX0fZDHWbCrU_KzZTuygfcmYdWL4MVtXUuwg1XvaRogX-tPWAF_grUvXDW5W92kGTqAQROlhRohe7kyr8wcUjhTQQcg" id="140" name="Google Shape;14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26740" y="2501900"/>
            <a:ext cx="5938520" cy="424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UŽDUOTIS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-13773" y="1790384"/>
            <a:ext cx="5693681" cy="40823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Naudojant užduoties lapą, sukurti pikselių meną.</a:t>
            </a:r>
            <a:endParaRPr/>
          </a:p>
          <a:p>
            <a:pPr indent="-635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Naudoti tik 4 spalvas. 1 Permatomai fono spalvai. 3 Grafiniams objektams. Jeigu yra naudojama balta kaip permatoma spalva, tada jos negalima naudoti grafiniams objektams, nes jos nesimatys.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6208501" y="1890532"/>
            <a:ext cx="5693681" cy="1453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Pieškite užspalvindami visą pikselio langelį, ne pusę.</a:t>
            </a:r>
            <a:endParaRPr/>
          </a:p>
        </p:txBody>
      </p:sp>
      <p:pic>
        <p:nvPicPr>
          <p:cNvPr id="149" name="Google Shape;14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04413" y="3344091"/>
            <a:ext cx="3341370" cy="228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