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6.xml" ContentType="application/vnd.openxmlformats-officedocument.presentationml.notes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9" r:id="rId1"/>
  </p:sldMasterIdLst>
  <p:notesMasterIdLst>
    <p:notesMasterId r:id="rId8"/>
  </p:notesMasterIdLst>
  <p:sldIdLst>
    <p:sldId id="256" r:id="rId2"/>
    <p:sldId id="257" r:id="rId3"/>
    <p:sldId id="258" r:id="rId4"/>
    <p:sldId id="259" r:id="rId5"/>
    <p:sldId id="260" r:id="rId6"/>
    <p:sldId id="261" r:id="rId7"/>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84" d="100"/>
          <a:sy n="84" d="100"/>
        </p:scale>
        <p:origin x="-744" y="-84"/>
      </p:cViewPr>
      <p:guideLst>
        <p:guide orient="horz" pos="2160"/>
        <p:guide pos="384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lt-LT" sz="1200" b="0" i="0" u="none" strike="noStrike" cap="none">
                <a:solidFill>
                  <a:schemeClr val="dk1"/>
                </a:solidFill>
                <a:latin typeface="Calibri"/>
                <a:ea typeface="Calibri"/>
                <a:cs typeface="Calibri"/>
                <a:sym typeface="Calibri"/>
              </a:rPr>
              <a:pPr marL="0" marR="0" lvl="0" indent="0" algn="r" rtl="0">
                <a:spcBef>
                  <a:spcPts val="0"/>
                </a:spcBef>
                <a:spcAft>
                  <a:spcPts val="0"/>
                </a:spcAft>
                <a:buNone/>
              </a:p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Google Shape;85;p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86" name="Google Shape;86;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
        <p:cNvGrpSpPr/>
        <p:nvPr/>
      </p:nvGrpSpPr>
      <p:grpSpPr>
        <a:xfrm>
          <a:off x="0" y="0"/>
          <a:ext cx="0" cy="0"/>
          <a:chOff x="0" y="0"/>
          <a:chExt cx="0" cy="0"/>
        </a:xfrm>
      </p:grpSpPr>
      <p:sp>
        <p:nvSpPr>
          <p:cNvPr id="100" name="Google Shape;100;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1" name="Google Shape;101;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2" name="Google Shape;102;p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lt-LT"/>
              <a:pPr marL="0" lvl="0" indent="0" algn="r" rtl="0">
                <a:spcBef>
                  <a:spcPts val="0"/>
                </a:spcBef>
                <a:spcAft>
                  <a:spcPts val="0"/>
                </a:spcAft>
                <a:buNone/>
              </a:pPr>
              <a:t>2</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4"/>
        <p:cNvGrpSpPr/>
        <p:nvPr/>
      </p:nvGrpSpPr>
      <p:grpSpPr>
        <a:xfrm>
          <a:off x="0" y="0"/>
          <a:ext cx="0" cy="0"/>
          <a:chOff x="0" y="0"/>
          <a:chExt cx="0" cy="0"/>
        </a:xfrm>
      </p:grpSpPr>
      <p:sp>
        <p:nvSpPr>
          <p:cNvPr id="115" name="Google Shape;115;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6" name="Google Shape;116;p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17" name="Google Shape;117;p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lt-LT"/>
              <a:pPr marL="0" lvl="0" indent="0" algn="r" rtl="0">
                <a:spcBef>
                  <a:spcPts val="0"/>
                </a:spcBef>
                <a:spcAft>
                  <a:spcPts val="0"/>
                </a:spcAft>
                <a:buNone/>
              </a:pPr>
              <a:t>3</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6"/>
        <p:cNvGrpSpPr/>
        <p:nvPr/>
      </p:nvGrpSpPr>
      <p:grpSpPr>
        <a:xfrm>
          <a:off x="0" y="0"/>
          <a:ext cx="0" cy="0"/>
          <a:chOff x="0" y="0"/>
          <a:chExt cx="0" cy="0"/>
        </a:xfrm>
      </p:grpSpPr>
      <p:sp>
        <p:nvSpPr>
          <p:cNvPr id="127" name="Google Shape;127;p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28" name="Google Shape;128;p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29" name="Google Shape;129;p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lt-LT"/>
              <a:pPr marL="0" lvl="0" indent="0" algn="r" rtl="0">
                <a:spcBef>
                  <a:spcPts val="0"/>
                </a:spcBef>
                <a:spcAft>
                  <a:spcPts val="0"/>
                </a:spcAft>
                <a:buNone/>
              </a:pPr>
              <a:t>4</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6"/>
        <p:cNvGrpSpPr/>
        <p:nvPr/>
      </p:nvGrpSpPr>
      <p:grpSpPr>
        <a:xfrm>
          <a:off x="0" y="0"/>
          <a:ext cx="0" cy="0"/>
          <a:chOff x="0" y="0"/>
          <a:chExt cx="0" cy="0"/>
        </a:xfrm>
      </p:grpSpPr>
      <p:sp>
        <p:nvSpPr>
          <p:cNvPr id="137" name="Google Shape;137;p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38" name="Google Shape;138;p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39" name="Google Shape;139;p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lt-LT"/>
              <a:pPr marL="0" lvl="0" indent="0" algn="r" rtl="0">
                <a:spcBef>
                  <a:spcPts val="0"/>
                </a:spcBef>
                <a:spcAft>
                  <a:spcPts val="0"/>
                </a:spcAft>
                <a:buNone/>
              </a:pPr>
              <a:t>5</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3"/>
        <p:cNvGrpSpPr/>
        <p:nvPr/>
      </p:nvGrpSpPr>
      <p:grpSpPr>
        <a:xfrm>
          <a:off x="0" y="0"/>
          <a:ext cx="0" cy="0"/>
          <a:chOff x="0" y="0"/>
          <a:chExt cx="0" cy="0"/>
        </a:xfrm>
      </p:grpSpPr>
      <p:sp>
        <p:nvSpPr>
          <p:cNvPr id="144" name="Google Shape;144;p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45" name="Google Shape;145;p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46" name="Google Shape;146;p6: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lt-LT"/>
              <a:pPr marL="0" lvl="0" indent="0" algn="r" rtl="0">
                <a:spcBef>
                  <a:spcPts val="0"/>
                </a:spcBef>
                <a:spcAft>
                  <a:spcPts val="0"/>
                </a:spcAft>
                <a:buNone/>
              </a:pPr>
              <a:t>6</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Pavadinimo skaidrė" type="title">
  <p:cSld name="TITLE">
    <p:spTree>
      <p:nvGrpSpPr>
        <p:cNvPr id="1" name="Shape 15"/>
        <p:cNvGrpSpPr/>
        <p:nvPr/>
      </p:nvGrpSpPr>
      <p:grpSpPr>
        <a:xfrm>
          <a:off x="0" y="0"/>
          <a:ext cx="0" cy="0"/>
          <a:chOff x="0" y="0"/>
          <a:chExt cx="0" cy="0"/>
        </a:xfrm>
      </p:grpSpPr>
      <p:sp>
        <p:nvSpPr>
          <p:cNvPr id="16" name="Google Shape;16;p2"/>
          <p:cNvSpPr txBox="1">
            <a:spLocks noGrp="1"/>
          </p:cNvSpPr>
          <p:nvPr>
            <p:ph type="ctrTitle"/>
          </p:nvPr>
        </p:nvSpPr>
        <p:spPr>
          <a:xfrm>
            <a:off x="1524000" y="1122363"/>
            <a:ext cx="9144000" cy="238760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chemeClr val="dk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7" name="Google Shape;17;p2"/>
          <p:cNvSpPr txBox="1">
            <a:spLocks noGrp="1"/>
          </p:cNvSpPr>
          <p:nvPr>
            <p:ph type="subTitle" idx="1"/>
          </p:nvPr>
        </p:nvSpPr>
        <p:spPr>
          <a:xfrm>
            <a:off x="1524000" y="3602038"/>
            <a:ext cx="9144000" cy="1655762"/>
          </a:xfrm>
          <a:prstGeom prst="rect">
            <a:avLst/>
          </a:prstGeom>
          <a:noFill/>
          <a:ln>
            <a:noFill/>
          </a:ln>
        </p:spPr>
        <p:txBody>
          <a:bodyPr spcFirstLastPara="1" wrap="square" lIns="91425" tIns="45700" rIns="91425" bIns="45700" anchor="t" anchorCtr="0">
            <a:norm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18" name="Google Shape;18;p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9" name="Google Shape;19;p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0" name="Google Shape;20;p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lt-LT"/>
              <a:pPr marL="0" lvl="0" indent="0" algn="r" rtl="0">
                <a:spcBef>
                  <a:spcPts val="0"/>
                </a:spcBef>
                <a:spcAft>
                  <a:spcPts val="0"/>
                </a:spcAft>
                <a:buNone/>
              </a:pPr>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Pavadinimas ir vertikalus tekstas" type="vertTx">
  <p:cSld name="VERTICAL_TEXT">
    <p:spTree>
      <p:nvGrpSpPr>
        <p:cNvPr id="1" name="Shape 72"/>
        <p:cNvGrpSpPr/>
        <p:nvPr/>
      </p:nvGrpSpPr>
      <p:grpSpPr>
        <a:xfrm>
          <a:off x="0" y="0"/>
          <a:ext cx="0" cy="0"/>
          <a:chOff x="0" y="0"/>
          <a:chExt cx="0" cy="0"/>
        </a:xfrm>
      </p:grpSpPr>
      <p:sp>
        <p:nvSpPr>
          <p:cNvPr id="73" name="Google Shape;73;p11"/>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4" name="Google Shape;74;p11"/>
          <p:cNvSpPr txBox="1">
            <a:spLocks noGrp="1"/>
          </p:cNvSpPr>
          <p:nvPr>
            <p:ph type="body" idx="1"/>
          </p:nvPr>
        </p:nvSpPr>
        <p:spPr>
          <a:xfrm rot="5400000">
            <a:off x="3920331" y="-1256506"/>
            <a:ext cx="4351338" cy="105156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5" name="Google Shape;75;p1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6" name="Google Shape;76;p1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7" name="Google Shape;77;p1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lt-LT"/>
              <a:pPr marL="0" lvl="0" indent="0" algn="r" rtl="0">
                <a:spcBef>
                  <a:spcPts val="0"/>
                </a:spcBef>
                <a:spcAft>
                  <a:spcPts val="0"/>
                </a:spcAft>
                <a:buNone/>
              </a:pPr>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Vertikalus pavadinimas ir tekstas" type="vertTitleAndTx">
  <p:cSld name="VERTICAL_TITLE_AND_VERTICAL_TEXT">
    <p:spTree>
      <p:nvGrpSpPr>
        <p:cNvPr id="1" name="Shape 78"/>
        <p:cNvGrpSpPr/>
        <p:nvPr/>
      </p:nvGrpSpPr>
      <p:grpSpPr>
        <a:xfrm>
          <a:off x="0" y="0"/>
          <a:ext cx="0" cy="0"/>
          <a:chOff x="0" y="0"/>
          <a:chExt cx="0" cy="0"/>
        </a:xfrm>
      </p:grpSpPr>
      <p:sp>
        <p:nvSpPr>
          <p:cNvPr id="79" name="Google Shape;79;p12"/>
          <p:cNvSpPr txBox="1">
            <a:spLocks noGrp="1"/>
          </p:cNvSpPr>
          <p:nvPr>
            <p:ph type="title"/>
          </p:nvPr>
        </p:nvSpPr>
        <p:spPr>
          <a:xfrm rot="5400000">
            <a:off x="7133431" y="1956594"/>
            <a:ext cx="5811838" cy="26289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0" name="Google Shape;80;p12"/>
          <p:cNvSpPr txBox="1">
            <a:spLocks noGrp="1"/>
          </p:cNvSpPr>
          <p:nvPr>
            <p:ph type="body" idx="1"/>
          </p:nvPr>
        </p:nvSpPr>
        <p:spPr>
          <a:xfrm rot="5400000">
            <a:off x="1799431" y="-596106"/>
            <a:ext cx="5811838" cy="77343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1" name="Google Shape;81;p1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2" name="Google Shape;82;p1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3" name="Google Shape;83;p1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lt-LT"/>
              <a:pPr marL="0" lvl="0" indent="0" algn="r" rtl="0">
                <a:spcBef>
                  <a:spcPts val="0"/>
                </a:spcBef>
                <a:spcAft>
                  <a:spcPts val="0"/>
                </a:spcAft>
                <a:buNone/>
              </a:pPr>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Pavadinimas ir turinys" type="obj">
  <p:cSld name="OBJECT">
    <p:spTree>
      <p:nvGrpSpPr>
        <p:cNvPr id="1" name="Shape 21"/>
        <p:cNvGrpSpPr/>
        <p:nvPr/>
      </p:nvGrpSpPr>
      <p:grpSpPr>
        <a:xfrm>
          <a:off x="0" y="0"/>
          <a:ext cx="0" cy="0"/>
          <a:chOff x="0" y="0"/>
          <a:chExt cx="0" cy="0"/>
        </a:xfrm>
      </p:grpSpPr>
      <p:sp>
        <p:nvSpPr>
          <p:cNvPr id="22" name="Google Shape;22;p3"/>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3" name="Google Shape;23;p3"/>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4" name="Google Shape;24;p3"/>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5" name="Google Shape;25;p3"/>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6" name="Google Shape;26;p3"/>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lt-LT"/>
              <a:pPr marL="0" lvl="0" indent="0" algn="r" rtl="0">
                <a:spcBef>
                  <a:spcPts val="0"/>
                </a:spcBef>
                <a:spcAft>
                  <a:spcPts val="0"/>
                </a:spcAft>
                <a:buNone/>
              </a:pPr>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ekcijos antraštė" type="secHead">
  <p:cSld name="SECTION_HEADER">
    <p:spTree>
      <p:nvGrpSpPr>
        <p:cNvPr id="1" name="Shape 27"/>
        <p:cNvGrpSpPr/>
        <p:nvPr/>
      </p:nvGrpSpPr>
      <p:grpSpPr>
        <a:xfrm>
          <a:off x="0" y="0"/>
          <a:ext cx="0" cy="0"/>
          <a:chOff x="0" y="0"/>
          <a:chExt cx="0" cy="0"/>
        </a:xfrm>
      </p:grpSpPr>
      <p:sp>
        <p:nvSpPr>
          <p:cNvPr id="28" name="Google Shape;28;p4"/>
          <p:cNvSpPr txBox="1">
            <a:spLocks noGrp="1"/>
          </p:cNvSpPr>
          <p:nvPr>
            <p:ph type="title"/>
          </p:nvPr>
        </p:nvSpPr>
        <p:spPr>
          <a:xfrm>
            <a:off x="831850" y="1709738"/>
            <a:ext cx="10515600" cy="285273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9" name="Google Shape;29;p4"/>
          <p:cNvSpPr txBox="1">
            <a:spLocks noGrp="1"/>
          </p:cNvSpPr>
          <p:nvPr>
            <p:ph type="body" idx="1"/>
          </p:nvPr>
        </p:nvSpPr>
        <p:spPr>
          <a:xfrm>
            <a:off x="831850" y="4589463"/>
            <a:ext cx="10515600" cy="150018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888888"/>
              </a:buClr>
              <a:buSzPts val="2400"/>
              <a:buNone/>
              <a:defRPr sz="2400">
                <a:solidFill>
                  <a:srgbClr val="888888"/>
                </a:solidFill>
              </a:defRPr>
            </a:lvl1pPr>
            <a:lvl2pPr marL="914400" lvl="1" indent="-228600" algn="l">
              <a:lnSpc>
                <a:spcPct val="90000"/>
              </a:lnSpc>
              <a:spcBef>
                <a:spcPts val="500"/>
              </a:spcBef>
              <a:spcAft>
                <a:spcPts val="0"/>
              </a:spcAft>
              <a:buClr>
                <a:srgbClr val="888888"/>
              </a:buClr>
              <a:buSzPts val="2000"/>
              <a:buNone/>
              <a:defRPr sz="2000">
                <a:solidFill>
                  <a:srgbClr val="888888"/>
                </a:solidFill>
              </a:defRPr>
            </a:lvl2pPr>
            <a:lvl3pPr marL="1371600" lvl="2" indent="-228600" algn="l">
              <a:lnSpc>
                <a:spcPct val="90000"/>
              </a:lnSpc>
              <a:spcBef>
                <a:spcPts val="500"/>
              </a:spcBef>
              <a:spcAft>
                <a:spcPts val="0"/>
              </a:spcAft>
              <a:buClr>
                <a:srgbClr val="888888"/>
              </a:buClr>
              <a:buSzPts val="1800"/>
              <a:buNone/>
              <a:defRPr sz="1800">
                <a:solidFill>
                  <a:srgbClr val="888888"/>
                </a:solidFill>
              </a:defRPr>
            </a:lvl3pPr>
            <a:lvl4pPr marL="1828800" lvl="3" indent="-228600" algn="l">
              <a:lnSpc>
                <a:spcPct val="90000"/>
              </a:lnSpc>
              <a:spcBef>
                <a:spcPts val="500"/>
              </a:spcBef>
              <a:spcAft>
                <a:spcPts val="0"/>
              </a:spcAft>
              <a:buClr>
                <a:srgbClr val="888888"/>
              </a:buClr>
              <a:buSzPts val="1600"/>
              <a:buNone/>
              <a:defRPr sz="1600">
                <a:solidFill>
                  <a:srgbClr val="888888"/>
                </a:solidFill>
              </a:defRPr>
            </a:lvl4pPr>
            <a:lvl5pPr marL="2286000" lvl="4" indent="-228600" algn="l">
              <a:lnSpc>
                <a:spcPct val="90000"/>
              </a:lnSpc>
              <a:spcBef>
                <a:spcPts val="500"/>
              </a:spcBef>
              <a:spcAft>
                <a:spcPts val="0"/>
              </a:spcAft>
              <a:buClr>
                <a:srgbClr val="888888"/>
              </a:buClr>
              <a:buSzPts val="1600"/>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
        <p:nvSpPr>
          <p:cNvPr id="30" name="Google Shape;30;p4"/>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1" name="Google Shape;31;p4"/>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2" name="Google Shape;32;p4"/>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lt-LT"/>
              <a:pPr marL="0" lvl="0" indent="0" algn="r" rtl="0">
                <a:spcBef>
                  <a:spcPts val="0"/>
                </a:spcBef>
                <a:spcAft>
                  <a:spcPts val="0"/>
                </a:spcAft>
                <a:buNone/>
              </a:pPr>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Du turiniai" type="twoObj">
  <p:cSld name="TWO_OBJECTS">
    <p:spTree>
      <p:nvGrpSpPr>
        <p:cNvPr id="1" name="Shape 33"/>
        <p:cNvGrpSpPr/>
        <p:nvPr/>
      </p:nvGrpSpPr>
      <p:grpSpPr>
        <a:xfrm>
          <a:off x="0" y="0"/>
          <a:ext cx="0" cy="0"/>
          <a:chOff x="0" y="0"/>
          <a:chExt cx="0" cy="0"/>
        </a:xfrm>
      </p:grpSpPr>
      <p:sp>
        <p:nvSpPr>
          <p:cNvPr id="34" name="Google Shape;34;p5"/>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5" name="Google Shape;35;p5"/>
          <p:cNvSpPr txBox="1">
            <a:spLocks noGrp="1"/>
          </p:cNvSpPr>
          <p:nvPr>
            <p:ph type="body" idx="1"/>
          </p:nvPr>
        </p:nvSpPr>
        <p:spPr>
          <a:xfrm>
            <a:off x="838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6" name="Google Shape;36;p5"/>
          <p:cNvSpPr txBox="1">
            <a:spLocks noGrp="1"/>
          </p:cNvSpPr>
          <p:nvPr>
            <p:ph type="body" idx="2"/>
          </p:nvPr>
        </p:nvSpPr>
        <p:spPr>
          <a:xfrm>
            <a:off x="6172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7" name="Google Shape;37;p5"/>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8" name="Google Shape;38;p5"/>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9" name="Google Shape;39;p5"/>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lt-LT"/>
              <a:pPr marL="0" lvl="0" indent="0" algn="r" rtl="0">
                <a:spcBef>
                  <a:spcPts val="0"/>
                </a:spcBef>
                <a:spcAft>
                  <a:spcPts val="0"/>
                </a:spcAft>
                <a:buNone/>
              </a:pPr>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Lyginimas" type="twoTxTwoObj">
  <p:cSld name="TWO_OBJECTS_WITH_TEXT">
    <p:spTree>
      <p:nvGrpSpPr>
        <p:cNvPr id="1" name="Shape 40"/>
        <p:cNvGrpSpPr/>
        <p:nvPr/>
      </p:nvGrpSpPr>
      <p:grpSpPr>
        <a:xfrm>
          <a:off x="0" y="0"/>
          <a:ext cx="0" cy="0"/>
          <a:chOff x="0" y="0"/>
          <a:chExt cx="0" cy="0"/>
        </a:xfrm>
      </p:grpSpPr>
      <p:sp>
        <p:nvSpPr>
          <p:cNvPr id="41" name="Google Shape;41;p6"/>
          <p:cNvSpPr txBox="1">
            <a:spLocks noGrp="1"/>
          </p:cNvSpPr>
          <p:nvPr>
            <p:ph type="title"/>
          </p:nvPr>
        </p:nvSpPr>
        <p:spPr>
          <a:xfrm>
            <a:off x="839788"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2" name="Google Shape;42;p6"/>
          <p:cNvSpPr txBox="1">
            <a:spLocks noGrp="1"/>
          </p:cNvSpPr>
          <p:nvPr>
            <p:ph type="body" idx="1"/>
          </p:nvPr>
        </p:nvSpPr>
        <p:spPr>
          <a:xfrm>
            <a:off x="839788" y="1681163"/>
            <a:ext cx="5157787"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43" name="Google Shape;43;p6"/>
          <p:cNvSpPr txBox="1">
            <a:spLocks noGrp="1"/>
          </p:cNvSpPr>
          <p:nvPr>
            <p:ph type="body" idx="2"/>
          </p:nvPr>
        </p:nvSpPr>
        <p:spPr>
          <a:xfrm>
            <a:off x="839788" y="2505075"/>
            <a:ext cx="5157787"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4" name="Google Shape;44;p6"/>
          <p:cNvSpPr txBox="1">
            <a:spLocks noGrp="1"/>
          </p:cNvSpPr>
          <p:nvPr>
            <p:ph type="body" idx="3"/>
          </p:nvPr>
        </p:nvSpPr>
        <p:spPr>
          <a:xfrm>
            <a:off x="6172200" y="1681163"/>
            <a:ext cx="5183188"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45" name="Google Shape;45;p6"/>
          <p:cNvSpPr txBox="1">
            <a:spLocks noGrp="1"/>
          </p:cNvSpPr>
          <p:nvPr>
            <p:ph type="body" idx="4"/>
          </p:nvPr>
        </p:nvSpPr>
        <p:spPr>
          <a:xfrm>
            <a:off x="6172200" y="2505075"/>
            <a:ext cx="5183188"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6" name="Google Shape;46;p6"/>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7" name="Google Shape;47;p6"/>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8" name="Google Shape;48;p6"/>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lt-LT"/>
              <a:pPr marL="0" lvl="0" indent="0" algn="r" rtl="0">
                <a:spcBef>
                  <a:spcPts val="0"/>
                </a:spcBef>
                <a:spcAft>
                  <a:spcPts val="0"/>
                </a:spcAft>
                <a:buNone/>
              </a:pPr>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k pavadinimas" type="titleOnly">
  <p:cSld name="TITLE_ONLY">
    <p:spTree>
      <p:nvGrpSpPr>
        <p:cNvPr id="1" name="Shape 49"/>
        <p:cNvGrpSpPr/>
        <p:nvPr/>
      </p:nvGrpSpPr>
      <p:grpSpPr>
        <a:xfrm>
          <a:off x="0" y="0"/>
          <a:ext cx="0" cy="0"/>
          <a:chOff x="0" y="0"/>
          <a:chExt cx="0" cy="0"/>
        </a:xfrm>
      </p:grpSpPr>
      <p:sp>
        <p:nvSpPr>
          <p:cNvPr id="50" name="Google Shape;50;p7"/>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1" name="Google Shape;51;p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2" name="Google Shape;52;p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3" name="Google Shape;53;p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lt-LT"/>
              <a:pPr marL="0" lvl="0" indent="0" algn="r" rtl="0">
                <a:spcBef>
                  <a:spcPts val="0"/>
                </a:spcBef>
                <a:spcAft>
                  <a:spcPts val="0"/>
                </a:spcAft>
                <a:buNone/>
              </a:pPr>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uščia" type="blank">
  <p:cSld name="BLANK">
    <p:spTree>
      <p:nvGrpSpPr>
        <p:cNvPr id="1" name="Shape 54"/>
        <p:cNvGrpSpPr/>
        <p:nvPr/>
      </p:nvGrpSpPr>
      <p:grpSpPr>
        <a:xfrm>
          <a:off x="0" y="0"/>
          <a:ext cx="0" cy="0"/>
          <a:chOff x="0" y="0"/>
          <a:chExt cx="0" cy="0"/>
        </a:xfrm>
      </p:grpSpPr>
      <p:sp>
        <p:nvSpPr>
          <p:cNvPr id="55" name="Google Shape;55;p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6" name="Google Shape;56;p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7" name="Google Shape;57;p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lt-LT"/>
              <a:pPr marL="0" lvl="0" indent="0" algn="r" rtl="0">
                <a:spcBef>
                  <a:spcPts val="0"/>
                </a:spcBef>
                <a:spcAft>
                  <a:spcPts val="0"/>
                </a:spcAft>
                <a:buNone/>
              </a:pPr>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urinys ir antraštė" type="objTx">
  <p:cSld name="OBJECT_WITH_CAPTION_TEXT">
    <p:spTree>
      <p:nvGrpSpPr>
        <p:cNvPr id="1" name="Shape 58"/>
        <p:cNvGrpSpPr/>
        <p:nvPr/>
      </p:nvGrpSpPr>
      <p:grpSpPr>
        <a:xfrm>
          <a:off x="0" y="0"/>
          <a:ext cx="0" cy="0"/>
          <a:chOff x="0" y="0"/>
          <a:chExt cx="0" cy="0"/>
        </a:xfrm>
      </p:grpSpPr>
      <p:sp>
        <p:nvSpPr>
          <p:cNvPr id="59" name="Google Shape;59;p9"/>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0" name="Google Shape;60;p9"/>
          <p:cNvSpPr txBox="1">
            <a:spLocks noGrp="1"/>
          </p:cNvSpPr>
          <p:nvPr>
            <p:ph type="body" idx="1"/>
          </p:nvPr>
        </p:nvSpPr>
        <p:spPr>
          <a:xfrm>
            <a:off x="5183188" y="987425"/>
            <a:ext cx="6172200" cy="4873625"/>
          </a:xfrm>
          <a:prstGeom prst="rect">
            <a:avLst/>
          </a:prstGeom>
          <a:noFill/>
          <a:ln>
            <a:noFill/>
          </a:ln>
        </p:spPr>
        <p:txBody>
          <a:bodyPr spcFirstLastPara="1" wrap="square" lIns="91425" tIns="45700" rIns="91425" bIns="45700" anchor="t" anchorCtr="0">
            <a:normAutofit/>
          </a:bodyPr>
          <a:lstStyle>
            <a:lvl1pPr marL="457200" lvl="0" indent="-431800" algn="l">
              <a:lnSpc>
                <a:spcPct val="90000"/>
              </a:lnSpc>
              <a:spcBef>
                <a:spcPts val="1000"/>
              </a:spcBef>
              <a:spcAft>
                <a:spcPts val="0"/>
              </a:spcAft>
              <a:buClr>
                <a:schemeClr val="dk1"/>
              </a:buClr>
              <a:buSzPts val="3200"/>
              <a:buChar char="•"/>
              <a:defRPr sz="3200"/>
            </a:lvl1pPr>
            <a:lvl2pPr marL="914400" lvl="1" indent="-406400" algn="l">
              <a:lnSpc>
                <a:spcPct val="90000"/>
              </a:lnSpc>
              <a:spcBef>
                <a:spcPts val="500"/>
              </a:spcBef>
              <a:spcAft>
                <a:spcPts val="0"/>
              </a:spcAft>
              <a:buClr>
                <a:schemeClr val="dk1"/>
              </a:buClr>
              <a:buSzPts val="2800"/>
              <a:buChar char="•"/>
              <a:defRPr sz="2800"/>
            </a:lvl2pPr>
            <a:lvl3pPr marL="1371600" lvl="2" indent="-381000" algn="l">
              <a:lnSpc>
                <a:spcPct val="90000"/>
              </a:lnSpc>
              <a:spcBef>
                <a:spcPts val="500"/>
              </a:spcBef>
              <a:spcAft>
                <a:spcPts val="0"/>
              </a:spcAft>
              <a:buClr>
                <a:schemeClr val="dk1"/>
              </a:buClr>
              <a:buSzPts val="2400"/>
              <a:buChar char="•"/>
              <a:defRPr sz="2400"/>
            </a:lvl3pPr>
            <a:lvl4pPr marL="1828800" lvl="3" indent="-355600" algn="l">
              <a:lnSpc>
                <a:spcPct val="90000"/>
              </a:lnSpc>
              <a:spcBef>
                <a:spcPts val="500"/>
              </a:spcBef>
              <a:spcAft>
                <a:spcPts val="0"/>
              </a:spcAft>
              <a:buClr>
                <a:schemeClr val="dk1"/>
              </a:buClr>
              <a:buSzPts val="2000"/>
              <a:buChar char="•"/>
              <a:defRPr sz="2000"/>
            </a:lvl4pPr>
            <a:lvl5pPr marL="2286000" lvl="4" indent="-355600" algn="l">
              <a:lnSpc>
                <a:spcPct val="90000"/>
              </a:lnSpc>
              <a:spcBef>
                <a:spcPts val="500"/>
              </a:spcBef>
              <a:spcAft>
                <a:spcPts val="0"/>
              </a:spcAft>
              <a:buClr>
                <a:schemeClr val="dk1"/>
              </a:buClr>
              <a:buSzPts val="2000"/>
              <a:buChar char="•"/>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61" name="Google Shape;61;p9"/>
          <p:cNvSpPr txBox="1">
            <a:spLocks noGrp="1"/>
          </p:cNvSpPr>
          <p:nvPr>
            <p:ph type="body" idx="2"/>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62" name="Google Shape;62;p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3" name="Google Shape;63;p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4" name="Google Shape;64;p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lt-LT"/>
              <a:pPr marL="0" lvl="0" indent="0" algn="r" rtl="0">
                <a:spcBef>
                  <a:spcPts val="0"/>
                </a:spcBef>
                <a:spcAft>
                  <a:spcPts val="0"/>
                </a:spcAft>
                <a:buNone/>
              </a:pPr>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Paveikslėlis ir antraštė" type="picTx">
  <p:cSld name="PICTURE_WITH_CAPTION_TEXT">
    <p:spTree>
      <p:nvGrpSpPr>
        <p:cNvPr id="1" name="Shape 65"/>
        <p:cNvGrpSpPr/>
        <p:nvPr/>
      </p:nvGrpSpPr>
      <p:grpSpPr>
        <a:xfrm>
          <a:off x="0" y="0"/>
          <a:ext cx="0" cy="0"/>
          <a:chOff x="0" y="0"/>
          <a:chExt cx="0" cy="0"/>
        </a:xfrm>
      </p:grpSpPr>
      <p:sp>
        <p:nvSpPr>
          <p:cNvPr id="66" name="Google Shape;66;p10"/>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7" name="Google Shape;67;p10"/>
          <p:cNvSpPr>
            <a:spLocks noGrp="1"/>
          </p:cNvSpPr>
          <p:nvPr>
            <p:ph type="pic" idx="2"/>
          </p:nvPr>
        </p:nvSpPr>
        <p:spPr>
          <a:xfrm>
            <a:off x="5183188" y="987425"/>
            <a:ext cx="6172200" cy="4873625"/>
          </a:xfrm>
          <a:prstGeom prst="rect">
            <a:avLst/>
          </a:prstGeom>
          <a:noFill/>
          <a:ln>
            <a:noFill/>
          </a:ln>
        </p:spPr>
      </p:sp>
      <p:sp>
        <p:nvSpPr>
          <p:cNvPr id="68" name="Google Shape;68;p10"/>
          <p:cNvSpPr txBox="1">
            <a:spLocks noGrp="1"/>
          </p:cNvSpPr>
          <p:nvPr>
            <p:ph type="body" idx="1"/>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69" name="Google Shape;69;p10"/>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0" name="Google Shape;70;p10"/>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1" name="Google Shape;71;p10"/>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lt-LT"/>
              <a:pPr marL="0" lvl="0" indent="0" algn="r" rtl="0">
                <a:spcBef>
                  <a:spcPts val="0"/>
                </a:spcBef>
                <a:spcAft>
                  <a:spcPts val="0"/>
                </a:spcAft>
                <a:buNone/>
              </a:pPr>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Google Shape;11;p1"/>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Google Shape;12;p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lt-LT"/>
              <a:pPr marL="0" lvl="0" indent="0" algn="r" rtl="0">
                <a:spcBef>
                  <a:spcPts val="0"/>
                </a:spcBef>
                <a:spcAft>
                  <a:spcPts val="0"/>
                </a:spcAft>
                <a:buNone/>
              </a:pPr>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s://www.mathsisfun.com/shape.html"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7CAAC"/>
        </a:solidFill>
        <a:effectLst/>
      </p:bgPr>
    </p:bg>
    <p:spTree>
      <p:nvGrpSpPr>
        <p:cNvPr id="1" name="Shape 87"/>
        <p:cNvGrpSpPr/>
        <p:nvPr/>
      </p:nvGrpSpPr>
      <p:grpSpPr>
        <a:xfrm>
          <a:off x="0" y="0"/>
          <a:ext cx="0" cy="0"/>
          <a:chOff x="0" y="0"/>
          <a:chExt cx="0" cy="0"/>
        </a:xfrm>
      </p:grpSpPr>
      <p:sp>
        <p:nvSpPr>
          <p:cNvPr id="88" name="Google Shape;88;p13"/>
          <p:cNvSpPr/>
          <p:nvPr/>
        </p:nvSpPr>
        <p:spPr>
          <a:xfrm>
            <a:off x="-2954623" y="-2067644"/>
            <a:ext cx="6288998" cy="6860320"/>
          </a:xfrm>
          <a:prstGeom prst="ellipse">
            <a:avLst/>
          </a:prstGeom>
          <a:noFill/>
          <a:ln w="2286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89" name="Google Shape;89;p13" descr="Where to Find the Cutest, Most Amazing Animals on the Web | WIRED"/>
          <p:cNvPicPr preferRelativeResize="0"/>
          <p:nvPr/>
        </p:nvPicPr>
        <p:blipFill rotWithShape="1">
          <a:blip r:embed="rId3">
            <a:alphaModFix amt="35000"/>
          </a:blip>
          <a:srcRect/>
          <a:stretch/>
        </p:blipFill>
        <p:spPr>
          <a:xfrm>
            <a:off x="6577151" y="3246192"/>
            <a:ext cx="6378891" cy="4271049"/>
          </a:xfrm>
          <a:prstGeom prst="rect">
            <a:avLst/>
          </a:prstGeom>
          <a:noFill/>
          <a:ln>
            <a:noFill/>
          </a:ln>
        </p:spPr>
      </p:pic>
      <p:grpSp>
        <p:nvGrpSpPr>
          <p:cNvPr id="90" name="Google Shape;90;p13"/>
          <p:cNvGrpSpPr/>
          <p:nvPr/>
        </p:nvGrpSpPr>
        <p:grpSpPr>
          <a:xfrm>
            <a:off x="7064126" y="3426932"/>
            <a:ext cx="5287794" cy="4655085"/>
            <a:chOff x="3334376" y="3505769"/>
            <a:chExt cx="5287794" cy="4655085"/>
          </a:xfrm>
        </p:grpSpPr>
        <p:sp>
          <p:nvSpPr>
            <p:cNvPr id="91" name="Google Shape;91;p13"/>
            <p:cNvSpPr/>
            <p:nvPr/>
          </p:nvSpPr>
          <p:spPr>
            <a:xfrm>
              <a:off x="4976968" y="4558628"/>
              <a:ext cx="2083708" cy="1823318"/>
            </a:xfrm>
            <a:prstGeom prst="ellipse">
              <a:avLst/>
            </a:prstGeom>
            <a:noFill/>
            <a:ln w="57150" cap="flat" cmpd="sng">
              <a:solidFill>
                <a:srgbClr val="0C0C0C"/>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92" name="Google Shape;92;p13"/>
            <p:cNvSpPr/>
            <p:nvPr/>
          </p:nvSpPr>
          <p:spPr>
            <a:xfrm rot="2031600">
              <a:off x="3487272" y="4169004"/>
              <a:ext cx="1774195" cy="1088892"/>
            </a:xfrm>
            <a:prstGeom prst="rect">
              <a:avLst/>
            </a:prstGeom>
            <a:noFill/>
            <a:ln w="5715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93" name="Google Shape;93;p13"/>
            <p:cNvSpPr/>
            <p:nvPr/>
          </p:nvSpPr>
          <p:spPr>
            <a:xfrm rot="-2348717">
              <a:off x="6703383" y="3943582"/>
              <a:ext cx="1774195" cy="1088892"/>
            </a:xfrm>
            <a:prstGeom prst="rect">
              <a:avLst/>
            </a:prstGeom>
            <a:noFill/>
            <a:ln w="5715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94" name="Google Shape;94;p13"/>
            <p:cNvSpPr/>
            <p:nvPr/>
          </p:nvSpPr>
          <p:spPr>
            <a:xfrm rot="5400000">
              <a:off x="5131724" y="6600917"/>
              <a:ext cx="1774195" cy="1345680"/>
            </a:xfrm>
            <a:prstGeom prst="rect">
              <a:avLst/>
            </a:prstGeom>
            <a:noFill/>
            <a:ln w="5715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95" name="Google Shape;95;p13"/>
            <p:cNvSpPr/>
            <p:nvPr/>
          </p:nvSpPr>
          <p:spPr>
            <a:xfrm>
              <a:off x="5335629" y="5217910"/>
              <a:ext cx="410372" cy="379665"/>
            </a:xfrm>
            <a:prstGeom prst="ellipse">
              <a:avLst/>
            </a:prstGeom>
            <a:noFill/>
            <a:ln w="57150" cap="flat" cmpd="sng">
              <a:solidFill>
                <a:srgbClr val="0C0C0C"/>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96" name="Google Shape;96;p13"/>
            <p:cNvSpPr/>
            <p:nvPr/>
          </p:nvSpPr>
          <p:spPr>
            <a:xfrm>
              <a:off x="6227587" y="5191885"/>
              <a:ext cx="410372" cy="379665"/>
            </a:xfrm>
            <a:prstGeom prst="ellipse">
              <a:avLst/>
            </a:prstGeom>
            <a:noFill/>
            <a:ln w="57150" cap="flat" cmpd="sng">
              <a:solidFill>
                <a:srgbClr val="0C0C0C"/>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97" name="Google Shape;97;p13"/>
            <p:cNvSpPr/>
            <p:nvPr/>
          </p:nvSpPr>
          <p:spPr>
            <a:xfrm>
              <a:off x="5768861" y="5455047"/>
              <a:ext cx="481586" cy="379665"/>
            </a:xfrm>
            <a:prstGeom prst="triangle">
              <a:avLst>
                <a:gd name="adj" fmla="val 50000"/>
              </a:avLst>
            </a:prstGeom>
            <a:noFill/>
            <a:ln w="57150" cap="flat" cmpd="sng">
              <a:solidFill>
                <a:srgbClr val="0C0C0C"/>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grpSp>
      <p:sp>
        <p:nvSpPr>
          <p:cNvPr id="98" name="Google Shape;98;p13"/>
          <p:cNvSpPr txBox="1">
            <a:spLocks noGrp="1"/>
          </p:cNvSpPr>
          <p:nvPr>
            <p:ph type="ctrTitle"/>
          </p:nvPr>
        </p:nvSpPr>
        <p:spPr>
          <a:xfrm>
            <a:off x="1524000" y="884619"/>
            <a:ext cx="9144000" cy="2387600"/>
          </a:xfrm>
          <a:prstGeom prst="rect">
            <a:avLst/>
          </a:prstGeom>
          <a:noFill/>
          <a:ln>
            <a:noFill/>
          </a:ln>
        </p:spPr>
        <p:txBody>
          <a:bodyPr spcFirstLastPara="1" wrap="square" lIns="91425" tIns="45700" rIns="91425" bIns="45700" anchor="b" anchorCtr="0">
            <a:normAutofit/>
          </a:bodyPr>
          <a:lstStyle/>
          <a:p>
            <a:pPr marL="0" lvl="0" indent="0" algn="ctr" rtl="0">
              <a:lnSpc>
                <a:spcPct val="90000"/>
              </a:lnSpc>
              <a:spcBef>
                <a:spcPts val="0"/>
              </a:spcBef>
              <a:spcAft>
                <a:spcPts val="0"/>
              </a:spcAft>
              <a:buClr>
                <a:schemeClr val="dk1"/>
              </a:buClr>
              <a:buSzPts val="6000"/>
              <a:buFont typeface="Arial"/>
              <a:buNone/>
            </a:pPr>
            <a:r>
              <a:rPr lang="el">
                <a:latin typeface="Arial"/>
                <a:ea typeface="Arial"/>
                <a:cs typeface="Arial"/>
                <a:sym typeface="Arial"/>
              </a:rPr>
              <a:t>ΜΟΡΦΕΣ ΑΠΛΟΥΣΤΕΥΣΗΣ</a:t>
            </a:r>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FBE4D4"/>
        </a:solidFill>
        <a:effectLst/>
      </p:bgPr>
    </p:bg>
    <p:spTree>
      <p:nvGrpSpPr>
        <p:cNvPr id="1" name="Shape 103"/>
        <p:cNvGrpSpPr/>
        <p:nvPr/>
      </p:nvGrpSpPr>
      <p:grpSpPr>
        <a:xfrm>
          <a:off x="0" y="0"/>
          <a:ext cx="0" cy="0"/>
          <a:chOff x="0" y="0"/>
          <a:chExt cx="0" cy="0"/>
        </a:xfrm>
      </p:grpSpPr>
      <p:pic>
        <p:nvPicPr>
          <p:cNvPr id="104" name="Google Shape;104;p14"/>
          <p:cNvPicPr preferRelativeResize="0"/>
          <p:nvPr/>
        </p:nvPicPr>
        <p:blipFill rotWithShape="1">
          <a:blip r:embed="rId3">
            <a:alphaModFix/>
          </a:blip>
          <a:srcRect/>
          <a:stretch/>
        </p:blipFill>
        <p:spPr>
          <a:xfrm>
            <a:off x="8736232" y="3796915"/>
            <a:ext cx="3290162" cy="2747963"/>
          </a:xfrm>
          <a:prstGeom prst="rect">
            <a:avLst/>
          </a:prstGeom>
          <a:noFill/>
          <a:ln w="57150" cap="flat" cmpd="sng">
            <a:solidFill>
              <a:schemeClr val="dk1"/>
            </a:solidFill>
            <a:prstDash val="solid"/>
            <a:round/>
            <a:headEnd type="none" w="sm" len="sm"/>
            <a:tailEnd type="none" w="sm" len="sm"/>
          </a:ln>
        </p:spPr>
      </p:pic>
      <p:pic>
        <p:nvPicPr>
          <p:cNvPr id="105" name="Google Shape;105;p14"/>
          <p:cNvPicPr preferRelativeResize="0"/>
          <p:nvPr/>
        </p:nvPicPr>
        <p:blipFill rotWithShape="1">
          <a:blip r:embed="rId4">
            <a:alphaModFix/>
          </a:blip>
          <a:srcRect/>
          <a:stretch/>
        </p:blipFill>
        <p:spPr>
          <a:xfrm>
            <a:off x="4109495" y="3399632"/>
            <a:ext cx="3985708" cy="3328887"/>
          </a:xfrm>
          <a:prstGeom prst="rect">
            <a:avLst/>
          </a:prstGeom>
          <a:noFill/>
          <a:ln w="57150" cap="flat" cmpd="sng">
            <a:solidFill>
              <a:schemeClr val="dk1"/>
            </a:solidFill>
            <a:prstDash val="solid"/>
            <a:round/>
            <a:headEnd type="none" w="sm" len="sm"/>
            <a:tailEnd type="none" w="sm" len="sm"/>
          </a:ln>
        </p:spPr>
      </p:pic>
      <p:pic>
        <p:nvPicPr>
          <p:cNvPr id="106" name="Google Shape;106;p14"/>
          <p:cNvPicPr preferRelativeResize="0"/>
          <p:nvPr/>
        </p:nvPicPr>
        <p:blipFill rotWithShape="1">
          <a:blip r:embed="rId5">
            <a:alphaModFix/>
          </a:blip>
          <a:srcRect/>
          <a:stretch/>
        </p:blipFill>
        <p:spPr>
          <a:xfrm>
            <a:off x="6539706" y="1370801"/>
            <a:ext cx="3050670" cy="2547938"/>
          </a:xfrm>
          <a:prstGeom prst="rect">
            <a:avLst/>
          </a:prstGeom>
          <a:noFill/>
          <a:ln w="57150" cap="flat" cmpd="sng">
            <a:solidFill>
              <a:schemeClr val="dk1"/>
            </a:solidFill>
            <a:prstDash val="solid"/>
            <a:round/>
            <a:headEnd type="none" w="sm" len="sm"/>
            <a:tailEnd type="none" w="sm" len="sm"/>
          </a:ln>
        </p:spPr>
      </p:pic>
      <p:pic>
        <p:nvPicPr>
          <p:cNvPr id="107" name="Google Shape;107;p14"/>
          <p:cNvPicPr preferRelativeResize="0"/>
          <p:nvPr/>
        </p:nvPicPr>
        <p:blipFill rotWithShape="1">
          <a:blip r:embed="rId3">
            <a:alphaModFix/>
          </a:blip>
          <a:srcRect/>
          <a:stretch/>
        </p:blipFill>
        <p:spPr>
          <a:xfrm>
            <a:off x="8736232" y="3796915"/>
            <a:ext cx="3290162" cy="2747963"/>
          </a:xfrm>
          <a:prstGeom prst="rect">
            <a:avLst/>
          </a:prstGeom>
          <a:noFill/>
          <a:ln>
            <a:noFill/>
          </a:ln>
        </p:spPr>
      </p:pic>
      <p:pic>
        <p:nvPicPr>
          <p:cNvPr id="108" name="Google Shape;108;p14"/>
          <p:cNvPicPr preferRelativeResize="0"/>
          <p:nvPr/>
        </p:nvPicPr>
        <p:blipFill rotWithShape="1">
          <a:blip r:embed="rId4">
            <a:alphaModFix/>
          </a:blip>
          <a:srcRect/>
          <a:stretch/>
        </p:blipFill>
        <p:spPr>
          <a:xfrm>
            <a:off x="4109495" y="3399632"/>
            <a:ext cx="3985708" cy="3328887"/>
          </a:xfrm>
          <a:prstGeom prst="rect">
            <a:avLst/>
          </a:prstGeom>
          <a:noFill/>
          <a:ln>
            <a:noFill/>
          </a:ln>
        </p:spPr>
      </p:pic>
      <p:sp>
        <p:nvSpPr>
          <p:cNvPr id="109" name="Google Shape;109;p14"/>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400"/>
              <a:buFont typeface="Arial"/>
              <a:buNone/>
            </a:pPr>
            <a:r>
              <a:rPr lang="el">
                <a:latin typeface="Arial"/>
                <a:ea typeface="Arial"/>
                <a:cs typeface="Arial"/>
                <a:sym typeface="Arial"/>
              </a:rPr>
              <a:t>ΑΝΤΙΣΤΡΟΦΗ ΜΗΧΑΝΙΚΗ</a:t>
            </a:r>
            <a:endParaRPr>
              <a:latin typeface="Arial"/>
              <a:ea typeface="Arial"/>
              <a:cs typeface="Arial"/>
              <a:sym typeface="Arial"/>
            </a:endParaRPr>
          </a:p>
        </p:txBody>
      </p:sp>
      <p:sp>
        <p:nvSpPr>
          <p:cNvPr id="110" name="Google Shape;110;p14"/>
          <p:cNvSpPr txBox="1">
            <a:spLocks noGrp="1"/>
          </p:cNvSpPr>
          <p:nvPr>
            <p:ph type="body" idx="1"/>
          </p:nvPr>
        </p:nvSpPr>
        <p:spPr>
          <a:xfrm>
            <a:off x="838200" y="1690688"/>
            <a:ext cx="3390900" cy="4351338"/>
          </a:xfrm>
          <a:prstGeom prst="rect">
            <a:avLst/>
          </a:prstGeom>
          <a:noFill/>
          <a:ln>
            <a:noFill/>
          </a:ln>
        </p:spPr>
        <p:txBody>
          <a:bodyPr spcFirstLastPara="1" wrap="square" lIns="91425" tIns="45700" rIns="91425" bIns="45700" anchor="t" anchorCtr="0">
            <a:normAutofit/>
          </a:bodyPr>
          <a:lstStyle/>
          <a:p>
            <a:pPr marL="0" lvl="0" indent="0" algn="l" rtl="0">
              <a:lnSpc>
                <a:spcPct val="100000"/>
              </a:lnSpc>
              <a:spcBef>
                <a:spcPts val="0"/>
              </a:spcBef>
              <a:spcAft>
                <a:spcPts val="0"/>
              </a:spcAft>
              <a:buClr>
                <a:srgbClr val="202124"/>
              </a:buClr>
              <a:buSzPts val="2800"/>
              <a:buNone/>
            </a:pPr>
            <a:r>
              <a:rPr lang="el" b="0" i="0">
                <a:solidFill>
                  <a:srgbClr val="202124"/>
                </a:solidFill>
                <a:latin typeface="Arial"/>
                <a:ea typeface="Arial"/>
                <a:cs typeface="Arial"/>
                <a:sym typeface="Arial"/>
              </a:rPr>
              <a:t>Η αναπαραγωγή άλλου προϊόντος μετά από λεπτομερή εξέταση της κατασκευής ή της σύνθεσής του.</a:t>
            </a:r>
            <a:endParaRPr>
              <a:latin typeface="Arial"/>
              <a:ea typeface="Arial"/>
              <a:cs typeface="Arial"/>
              <a:sym typeface="Arial"/>
            </a:endParaRPr>
          </a:p>
        </p:txBody>
      </p:sp>
      <p:pic>
        <p:nvPicPr>
          <p:cNvPr id="111" name="Google Shape;111;p14"/>
          <p:cNvPicPr preferRelativeResize="0"/>
          <p:nvPr/>
        </p:nvPicPr>
        <p:blipFill rotWithShape="1">
          <a:blip r:embed="rId5">
            <a:alphaModFix/>
          </a:blip>
          <a:srcRect/>
          <a:stretch/>
        </p:blipFill>
        <p:spPr>
          <a:xfrm>
            <a:off x="6539706" y="1370801"/>
            <a:ext cx="3050670" cy="2547938"/>
          </a:xfrm>
          <a:prstGeom prst="rect">
            <a:avLst/>
          </a:prstGeom>
          <a:noFill/>
          <a:ln>
            <a:noFill/>
          </a:ln>
        </p:spPr>
      </p:pic>
      <p:cxnSp>
        <p:nvCxnSpPr>
          <p:cNvPr id="112" name="Google Shape;112;p14"/>
          <p:cNvCxnSpPr/>
          <p:nvPr/>
        </p:nvCxnSpPr>
        <p:spPr>
          <a:xfrm>
            <a:off x="8356600" y="3810385"/>
            <a:ext cx="635000" cy="406015"/>
          </a:xfrm>
          <a:prstGeom prst="straightConnector1">
            <a:avLst/>
          </a:prstGeom>
          <a:noFill/>
          <a:ln w="76200" cap="flat" cmpd="sng">
            <a:solidFill>
              <a:srgbClr val="C00000"/>
            </a:solidFill>
            <a:prstDash val="solid"/>
            <a:miter lim="800000"/>
            <a:headEnd type="none" w="sm" len="sm"/>
            <a:tailEnd type="triangle" w="med" len="med"/>
          </a:ln>
        </p:spPr>
      </p:cxnSp>
      <p:cxnSp>
        <p:nvCxnSpPr>
          <p:cNvPr id="113" name="Google Shape;113;p14"/>
          <p:cNvCxnSpPr/>
          <p:nvPr/>
        </p:nvCxnSpPr>
        <p:spPr>
          <a:xfrm flipH="1">
            <a:off x="7138482" y="5105001"/>
            <a:ext cx="1853118" cy="253615"/>
          </a:xfrm>
          <a:prstGeom prst="straightConnector1">
            <a:avLst/>
          </a:prstGeom>
          <a:noFill/>
          <a:ln w="76200" cap="flat" cmpd="sng">
            <a:solidFill>
              <a:srgbClr val="C00000"/>
            </a:solidFill>
            <a:prstDash val="solid"/>
            <a:miter lim="800000"/>
            <a:headEnd type="none" w="sm" len="sm"/>
            <a:tailEnd type="triangle" w="med" len="med"/>
          </a:ln>
        </p:spPr>
      </p:cxn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FBE4D4"/>
        </a:solidFill>
        <a:effectLst/>
      </p:bgPr>
    </p:bg>
    <p:spTree>
      <p:nvGrpSpPr>
        <p:cNvPr id="1" name="Shape 118"/>
        <p:cNvGrpSpPr/>
        <p:nvPr/>
      </p:nvGrpSpPr>
      <p:grpSpPr>
        <a:xfrm>
          <a:off x="0" y="0"/>
          <a:ext cx="0" cy="0"/>
          <a:chOff x="0" y="0"/>
          <a:chExt cx="0" cy="0"/>
        </a:xfrm>
      </p:grpSpPr>
      <p:pic>
        <p:nvPicPr>
          <p:cNvPr id="119" name="Google Shape;119;p15"/>
          <p:cNvPicPr preferRelativeResize="0"/>
          <p:nvPr/>
        </p:nvPicPr>
        <p:blipFill rotWithShape="1">
          <a:blip r:embed="rId3">
            <a:alphaModFix/>
          </a:blip>
          <a:srcRect l="16423" t="5345" r="6041" b="8067"/>
          <a:stretch/>
        </p:blipFill>
        <p:spPr>
          <a:xfrm>
            <a:off x="516732" y="3573265"/>
            <a:ext cx="3035300" cy="2919610"/>
          </a:xfrm>
          <a:prstGeom prst="rect">
            <a:avLst/>
          </a:prstGeom>
          <a:noFill/>
          <a:ln w="57150" cap="flat" cmpd="sng">
            <a:solidFill>
              <a:schemeClr val="dk1"/>
            </a:solidFill>
            <a:prstDash val="solid"/>
            <a:round/>
            <a:headEnd type="none" w="sm" len="sm"/>
            <a:tailEnd type="none" w="sm" len="sm"/>
          </a:ln>
        </p:spPr>
      </p:pic>
      <p:sp>
        <p:nvSpPr>
          <p:cNvPr id="120" name="Google Shape;120;p15"/>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400"/>
              <a:buFont typeface="Arial"/>
              <a:buNone/>
            </a:pPr>
            <a:r>
              <a:rPr lang="el">
                <a:latin typeface="Arial"/>
                <a:ea typeface="Arial"/>
                <a:cs typeface="Arial"/>
                <a:sym typeface="Arial"/>
              </a:rPr>
              <a:t>ΒΗΜΑΤΑ ΑΝΤΙΣΤΡΟΦΗΣ ΜΗΧΑΝΙΚΗΣ</a:t>
            </a:r>
            <a:endParaRPr>
              <a:latin typeface="Arial"/>
              <a:ea typeface="Arial"/>
              <a:cs typeface="Arial"/>
              <a:sym typeface="Arial"/>
            </a:endParaRPr>
          </a:p>
        </p:txBody>
      </p:sp>
      <p:sp>
        <p:nvSpPr>
          <p:cNvPr id="121" name="Google Shape;121;p15"/>
          <p:cNvSpPr txBox="1">
            <a:spLocks noGrp="1"/>
          </p:cNvSpPr>
          <p:nvPr>
            <p:ph type="body" idx="1"/>
          </p:nvPr>
        </p:nvSpPr>
        <p:spPr>
          <a:xfrm>
            <a:off x="419100" y="1690688"/>
            <a:ext cx="2895600" cy="4351338"/>
          </a:xfrm>
          <a:prstGeom prst="rect">
            <a:avLst/>
          </a:prstGeom>
          <a:noFill/>
          <a:ln>
            <a:noFill/>
          </a:ln>
        </p:spPr>
        <p:txBody>
          <a:bodyPr spcFirstLastPara="1" wrap="square" lIns="91425" tIns="45700" rIns="91425" bIns="45700" anchor="t" anchorCtr="0">
            <a:normAutofit/>
          </a:bodyPr>
          <a:lstStyle/>
          <a:p>
            <a:pPr marL="0" lvl="0" indent="0" algn="l" rtl="0">
              <a:lnSpc>
                <a:spcPct val="100000"/>
              </a:lnSpc>
              <a:spcBef>
                <a:spcPts val="0"/>
              </a:spcBef>
              <a:spcAft>
                <a:spcPts val="0"/>
              </a:spcAft>
              <a:buClr>
                <a:srgbClr val="202124"/>
              </a:buClr>
              <a:buSzPts val="2800"/>
              <a:buNone/>
            </a:pPr>
            <a:r>
              <a:rPr lang="el" b="0" i="0">
                <a:solidFill>
                  <a:srgbClr val="202124"/>
                </a:solidFill>
                <a:latin typeface="Arial"/>
                <a:ea typeface="Arial"/>
                <a:cs typeface="Arial"/>
                <a:sym typeface="Arial"/>
              </a:rPr>
              <a:t>1. Εξαγωγή σημαντικών πληροφοριών.</a:t>
            </a:r>
            <a:endParaRPr/>
          </a:p>
          <a:p>
            <a:pPr marL="0" lvl="0" indent="0" algn="l" rtl="0">
              <a:lnSpc>
                <a:spcPct val="90000"/>
              </a:lnSpc>
              <a:spcBef>
                <a:spcPts val="1000"/>
              </a:spcBef>
              <a:spcAft>
                <a:spcPts val="0"/>
              </a:spcAft>
              <a:buClr>
                <a:schemeClr val="dk1"/>
              </a:buClr>
              <a:buSzPts val="2800"/>
              <a:buNone/>
            </a:pPr>
            <a:endParaRPr>
              <a:latin typeface="Arial"/>
              <a:ea typeface="Arial"/>
              <a:cs typeface="Arial"/>
              <a:sym typeface="Arial"/>
            </a:endParaRPr>
          </a:p>
        </p:txBody>
      </p:sp>
      <p:sp>
        <p:nvSpPr>
          <p:cNvPr id="122" name="Google Shape;122;p15"/>
          <p:cNvSpPr txBox="1"/>
          <p:nvPr/>
        </p:nvSpPr>
        <p:spPr>
          <a:xfrm>
            <a:off x="4238625" y="1690688"/>
            <a:ext cx="2895600" cy="4351338"/>
          </a:xfrm>
          <a:prstGeom prst="rect">
            <a:avLst/>
          </a:prstGeom>
          <a:noFill/>
          <a:ln>
            <a:noFill/>
          </a:ln>
        </p:spPr>
        <p:txBody>
          <a:bodyPr spcFirstLastPara="1" wrap="square" lIns="91425" tIns="45700" rIns="91425" bIns="45700" anchor="t" anchorCtr="0">
            <a:normAutofit/>
          </a:bodyPr>
          <a:lstStyle/>
          <a:p>
            <a:pPr marL="0" marR="0" lvl="0" indent="0" algn="l" rtl="0">
              <a:lnSpc>
                <a:spcPct val="100000"/>
              </a:lnSpc>
              <a:spcBef>
                <a:spcPts val="0"/>
              </a:spcBef>
              <a:spcAft>
                <a:spcPts val="0"/>
              </a:spcAft>
              <a:buClr>
                <a:srgbClr val="202124"/>
              </a:buClr>
              <a:buSzPts val="2800"/>
              <a:buFont typeface="Arial"/>
              <a:buNone/>
            </a:pPr>
            <a:r>
              <a:rPr lang="el" sz="2800" b="0" i="0" u="none" strike="noStrike" cap="none">
                <a:solidFill>
                  <a:srgbClr val="202124"/>
                </a:solidFill>
                <a:latin typeface="Arial"/>
                <a:ea typeface="Arial"/>
                <a:cs typeface="Arial"/>
                <a:sym typeface="Arial"/>
              </a:rPr>
              <a:t>2. Μοντελοποίηση με βάση τις πληροφορίες που συλλέγονται.</a:t>
            </a:r>
            <a:endParaRPr/>
          </a:p>
          <a:p>
            <a:pPr marL="0" marR="0" lvl="0" indent="0" algn="l" rtl="0">
              <a:lnSpc>
                <a:spcPct val="90000"/>
              </a:lnSpc>
              <a:spcBef>
                <a:spcPts val="1000"/>
              </a:spcBef>
              <a:spcAft>
                <a:spcPts val="0"/>
              </a:spcAft>
              <a:buClr>
                <a:schemeClr val="dk1"/>
              </a:buClr>
              <a:buSzPts val="2800"/>
              <a:buFont typeface="Arial"/>
              <a:buNone/>
            </a:pPr>
            <a:endParaRPr sz="2800" b="0" i="0" u="none" strike="noStrike" cap="none">
              <a:solidFill>
                <a:schemeClr val="dk1"/>
              </a:solidFill>
              <a:latin typeface="Arial"/>
              <a:ea typeface="Arial"/>
              <a:cs typeface="Arial"/>
              <a:sym typeface="Arial"/>
            </a:endParaRPr>
          </a:p>
        </p:txBody>
      </p:sp>
      <p:sp>
        <p:nvSpPr>
          <p:cNvPr id="123" name="Google Shape;123;p15"/>
          <p:cNvSpPr txBox="1"/>
          <p:nvPr/>
        </p:nvSpPr>
        <p:spPr>
          <a:xfrm>
            <a:off x="7983537" y="1690688"/>
            <a:ext cx="2895600" cy="4351338"/>
          </a:xfrm>
          <a:prstGeom prst="rect">
            <a:avLst/>
          </a:prstGeom>
          <a:noFill/>
          <a:ln>
            <a:noFill/>
          </a:ln>
        </p:spPr>
        <p:txBody>
          <a:bodyPr spcFirstLastPara="1" wrap="square" lIns="91425" tIns="45700" rIns="91425" bIns="45700" anchor="t" anchorCtr="0">
            <a:normAutofit/>
          </a:bodyPr>
          <a:lstStyle/>
          <a:p>
            <a:pPr marL="0" marR="0" lvl="0" indent="0" algn="l" rtl="0">
              <a:lnSpc>
                <a:spcPct val="100000"/>
              </a:lnSpc>
              <a:spcBef>
                <a:spcPts val="0"/>
              </a:spcBef>
              <a:spcAft>
                <a:spcPts val="0"/>
              </a:spcAft>
              <a:buClr>
                <a:srgbClr val="202124"/>
              </a:buClr>
              <a:buSzPts val="2800"/>
              <a:buFont typeface="Arial"/>
              <a:buNone/>
            </a:pPr>
            <a:r>
              <a:rPr lang="el" sz="2800" b="0" i="0" u="none" strike="noStrike" cap="none">
                <a:solidFill>
                  <a:srgbClr val="202124"/>
                </a:solidFill>
                <a:latin typeface="Arial"/>
                <a:ea typeface="Arial"/>
                <a:cs typeface="Arial"/>
                <a:sym typeface="Arial"/>
              </a:rPr>
              <a:t>3. Ελέγξτε με δοκιμή εάν η αντίστροφη μηχανική ήταν επιτυχής.</a:t>
            </a:r>
            <a:endParaRPr/>
          </a:p>
          <a:p>
            <a:pPr marL="0" marR="0" lvl="0" indent="0" algn="l" rtl="0">
              <a:lnSpc>
                <a:spcPct val="90000"/>
              </a:lnSpc>
              <a:spcBef>
                <a:spcPts val="1000"/>
              </a:spcBef>
              <a:spcAft>
                <a:spcPts val="0"/>
              </a:spcAft>
              <a:buClr>
                <a:schemeClr val="dk1"/>
              </a:buClr>
              <a:buSzPts val="2800"/>
              <a:buFont typeface="Arial"/>
              <a:buNone/>
            </a:pPr>
            <a:endParaRPr sz="2800" b="0" i="0" u="none" strike="noStrike" cap="none">
              <a:solidFill>
                <a:schemeClr val="dk1"/>
              </a:solidFill>
              <a:latin typeface="Arial"/>
              <a:ea typeface="Arial"/>
              <a:cs typeface="Arial"/>
              <a:sym typeface="Arial"/>
            </a:endParaRPr>
          </a:p>
        </p:txBody>
      </p:sp>
      <p:pic>
        <p:nvPicPr>
          <p:cNvPr id="124" name="Google Shape;124;p15"/>
          <p:cNvPicPr preferRelativeResize="0"/>
          <p:nvPr/>
        </p:nvPicPr>
        <p:blipFill rotWithShape="1">
          <a:blip r:embed="rId4">
            <a:alphaModFix/>
          </a:blip>
          <a:srcRect l="7492" t="9123" r="5677" b="6379"/>
          <a:stretch/>
        </p:blipFill>
        <p:spPr>
          <a:xfrm>
            <a:off x="4238625" y="3960822"/>
            <a:ext cx="3035300" cy="2466975"/>
          </a:xfrm>
          <a:prstGeom prst="rect">
            <a:avLst/>
          </a:prstGeom>
          <a:noFill/>
          <a:ln w="57150" cap="flat" cmpd="sng">
            <a:solidFill>
              <a:schemeClr val="dk1"/>
            </a:solidFill>
            <a:prstDash val="solid"/>
            <a:round/>
            <a:headEnd type="none" w="sm" len="sm"/>
            <a:tailEnd type="none" w="sm" len="sm"/>
          </a:ln>
        </p:spPr>
      </p:pic>
      <p:pic>
        <p:nvPicPr>
          <p:cNvPr id="125" name="Google Shape;125;p15"/>
          <p:cNvPicPr preferRelativeResize="0"/>
          <p:nvPr/>
        </p:nvPicPr>
        <p:blipFill rotWithShape="1">
          <a:blip r:embed="rId5">
            <a:alphaModFix/>
          </a:blip>
          <a:srcRect l="8393" t="8732" r="6006" b="5841"/>
          <a:stretch/>
        </p:blipFill>
        <p:spPr>
          <a:xfrm>
            <a:off x="8039893" y="3960822"/>
            <a:ext cx="3076575" cy="2564336"/>
          </a:xfrm>
          <a:prstGeom prst="rect">
            <a:avLst/>
          </a:prstGeom>
          <a:noFill/>
          <a:ln w="57150" cap="flat" cmpd="sng">
            <a:solidFill>
              <a:schemeClr val="dk1"/>
            </a:solidFill>
            <a:prstDash val="solid"/>
            <a:round/>
            <a:headEnd type="none" w="sm" len="sm"/>
            <a:tailEnd type="none" w="sm" len="sm"/>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FBE4D4"/>
        </a:solidFill>
        <a:effectLst/>
      </p:bgPr>
    </p:bg>
    <p:spTree>
      <p:nvGrpSpPr>
        <p:cNvPr id="1" name="Shape 130"/>
        <p:cNvGrpSpPr/>
        <p:nvPr/>
      </p:nvGrpSpPr>
      <p:grpSpPr>
        <a:xfrm>
          <a:off x="0" y="0"/>
          <a:ext cx="0" cy="0"/>
          <a:chOff x="0" y="0"/>
          <a:chExt cx="0" cy="0"/>
        </a:xfrm>
      </p:grpSpPr>
      <p:sp>
        <p:nvSpPr>
          <p:cNvPr id="131" name="Google Shape;131;p16"/>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400"/>
              <a:buFont typeface="Arial"/>
              <a:buNone/>
            </a:pPr>
            <a:r>
              <a:rPr lang="el">
                <a:latin typeface="Arial"/>
                <a:ea typeface="Arial"/>
                <a:cs typeface="Arial"/>
                <a:sym typeface="Arial"/>
              </a:rPr>
              <a:t>ΣΧΗΜΑΤΑ</a:t>
            </a:r>
            <a:endParaRPr>
              <a:latin typeface="Arial"/>
              <a:ea typeface="Arial"/>
              <a:cs typeface="Arial"/>
              <a:sym typeface="Arial"/>
            </a:endParaRPr>
          </a:p>
        </p:txBody>
      </p:sp>
      <p:sp>
        <p:nvSpPr>
          <p:cNvPr id="132" name="Google Shape;132;p16"/>
          <p:cNvSpPr txBox="1">
            <a:spLocks noGrp="1"/>
          </p:cNvSpPr>
          <p:nvPr>
            <p:ph type="body" idx="1"/>
          </p:nvPr>
        </p:nvSpPr>
        <p:spPr>
          <a:xfrm>
            <a:off x="838200" y="1690688"/>
            <a:ext cx="3695700" cy="4351338"/>
          </a:xfrm>
          <a:prstGeom prst="rect">
            <a:avLst/>
          </a:prstGeom>
          <a:noFill/>
          <a:ln>
            <a:noFill/>
          </a:ln>
        </p:spPr>
        <p:txBody>
          <a:bodyPr spcFirstLastPara="1" wrap="square" lIns="91425" tIns="45700" rIns="91425" bIns="45700" anchor="t" anchorCtr="0">
            <a:noAutofit/>
          </a:bodyPr>
          <a:lstStyle/>
          <a:p>
            <a:pPr marL="0" lvl="0" indent="0" algn="l" rtl="0">
              <a:lnSpc>
                <a:spcPct val="110000"/>
              </a:lnSpc>
              <a:spcBef>
                <a:spcPts val="0"/>
              </a:spcBef>
              <a:spcAft>
                <a:spcPts val="0"/>
              </a:spcAft>
              <a:buClr>
                <a:srgbClr val="202124"/>
              </a:buClr>
              <a:buSzPts val="2800"/>
              <a:buNone/>
            </a:pPr>
            <a:r>
              <a:rPr lang="el" sz="2000" b="0" i="0" dirty="0">
                <a:solidFill>
                  <a:srgbClr val="202124"/>
                </a:solidFill>
                <a:latin typeface="Arial"/>
                <a:ea typeface="Arial"/>
                <a:cs typeface="Arial"/>
                <a:sym typeface="Arial"/>
              </a:rPr>
              <a:t>Ένα σχήμα είναι μια γραφική αναπαράσταση της μορφής ενός αντικειμένου ή του εξωτερικού του ορίου, του περιγράμματος ή της εξωτερικής του επιφάνειας. διαφέρει από άλλες ιδιότητες αντικειμένου, όπως χρώμα, υφή ή τύπο υλικού.</a:t>
            </a:r>
            <a:endParaRPr sz="2000"/>
          </a:p>
        </p:txBody>
      </p:sp>
      <p:sp>
        <p:nvSpPr>
          <p:cNvPr id="133" name="Google Shape;133;p16"/>
          <p:cNvSpPr/>
          <p:nvPr/>
        </p:nvSpPr>
        <p:spPr>
          <a:xfrm>
            <a:off x="7416800" y="762000"/>
            <a:ext cx="3937000" cy="1181100"/>
          </a:xfrm>
          <a:prstGeom prst="rect">
            <a:avLst/>
          </a:prstGeom>
          <a:solidFill>
            <a:schemeClr val="lt1"/>
          </a:solidFill>
          <a:ln w="5715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34" name="Google Shape;134;p16"/>
          <p:cNvSpPr/>
          <p:nvPr/>
        </p:nvSpPr>
        <p:spPr>
          <a:xfrm>
            <a:off x="8559800" y="2814637"/>
            <a:ext cx="2925763" cy="2925763"/>
          </a:xfrm>
          <a:prstGeom prst="ellipse">
            <a:avLst/>
          </a:prstGeom>
          <a:solidFill>
            <a:schemeClr val="lt1"/>
          </a:solidFill>
          <a:ln w="57150" cap="flat" cmpd="sng">
            <a:solidFill>
              <a:srgbClr val="1C305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35" name="Google Shape;135;p16"/>
          <p:cNvSpPr/>
          <p:nvPr/>
        </p:nvSpPr>
        <p:spPr>
          <a:xfrm>
            <a:off x="4927600" y="2691607"/>
            <a:ext cx="2616200" cy="2349500"/>
          </a:xfrm>
          <a:prstGeom prst="triangle">
            <a:avLst>
              <a:gd name="adj" fmla="val 50000"/>
            </a:avLst>
          </a:prstGeom>
          <a:solidFill>
            <a:schemeClr val="lt1"/>
          </a:solidFill>
          <a:ln w="57150" cap="flat" cmpd="sng">
            <a:solidFill>
              <a:srgbClr val="0C0C0C"/>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FBE4D4"/>
        </a:solidFill>
        <a:effectLst/>
      </p:bgPr>
    </p:bg>
    <p:spTree>
      <p:nvGrpSpPr>
        <p:cNvPr id="1" name="Shape 140"/>
        <p:cNvGrpSpPr/>
        <p:nvPr/>
      </p:nvGrpSpPr>
      <p:grpSpPr>
        <a:xfrm>
          <a:off x="0" y="0"/>
          <a:ext cx="0" cy="0"/>
          <a:chOff x="0" y="0"/>
          <a:chExt cx="0" cy="0"/>
        </a:xfrm>
      </p:grpSpPr>
      <p:sp>
        <p:nvSpPr>
          <p:cNvPr id="141" name="Google Shape;141;p17"/>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400"/>
              <a:buFont typeface="Arial"/>
              <a:buNone/>
            </a:pPr>
            <a:r>
              <a:rPr lang="el">
                <a:latin typeface="Arial"/>
                <a:ea typeface="Arial"/>
                <a:cs typeface="Arial"/>
                <a:sym typeface="Arial"/>
              </a:rPr>
              <a:t>ΔΙΑΦΟΡΕΤΙΚΟΥ ΕΙΔΟΥΣ ΣΧΗΜΑΤΑ</a:t>
            </a:r>
            <a:endParaRPr>
              <a:latin typeface="Arial"/>
              <a:ea typeface="Arial"/>
              <a:cs typeface="Arial"/>
              <a:sym typeface="Arial"/>
            </a:endParaRPr>
          </a:p>
        </p:txBody>
      </p:sp>
      <p:sp>
        <p:nvSpPr>
          <p:cNvPr id="142" name="Google Shape;142;p17"/>
          <p:cNvSpPr txBox="1">
            <a:spLocks noGrp="1"/>
          </p:cNvSpPr>
          <p:nvPr>
            <p:ph type="body" idx="1"/>
          </p:nvPr>
        </p:nvSpPr>
        <p:spPr>
          <a:xfrm>
            <a:off x="838200" y="1690688"/>
            <a:ext cx="6985000" cy="4351338"/>
          </a:xfrm>
          <a:prstGeom prst="rect">
            <a:avLst/>
          </a:prstGeom>
          <a:noFill/>
          <a:ln>
            <a:noFill/>
          </a:ln>
        </p:spPr>
        <p:txBody>
          <a:bodyPr spcFirstLastPara="1" wrap="square" lIns="91425" tIns="45700" rIns="91425" bIns="45700" anchor="t" anchorCtr="0">
            <a:noAutofit/>
          </a:bodyPr>
          <a:lstStyle/>
          <a:p>
            <a:pPr marL="0" lvl="0" indent="0" algn="l" rtl="0">
              <a:lnSpc>
                <a:spcPct val="110000"/>
              </a:lnSpc>
              <a:spcBef>
                <a:spcPts val="0"/>
              </a:spcBef>
              <a:spcAft>
                <a:spcPts val="0"/>
              </a:spcAft>
              <a:buClr>
                <a:srgbClr val="202124"/>
              </a:buClr>
              <a:buSzPts val="2800"/>
              <a:buNone/>
            </a:pPr>
            <a:r>
              <a:rPr lang="el" b="0" i="0" u="sng">
                <a:solidFill>
                  <a:schemeClr val="hlink"/>
                </a:solidFill>
                <a:latin typeface="Arial"/>
                <a:ea typeface="Arial"/>
                <a:cs typeface="Arial"/>
                <a:sym typeface="Arial"/>
                <a:hlinkClick r:id="rId3"/>
              </a:rPr>
              <a:t>https://www.mathsisfun.com/shape.html</a:t>
            </a:r>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FBE4D4"/>
        </a:solidFill>
        <a:effectLst/>
      </p:bgPr>
    </p:bg>
    <p:spTree>
      <p:nvGrpSpPr>
        <p:cNvPr id="1" name="Shape 147"/>
        <p:cNvGrpSpPr/>
        <p:nvPr/>
      </p:nvGrpSpPr>
      <p:grpSpPr>
        <a:xfrm>
          <a:off x="0" y="0"/>
          <a:ext cx="0" cy="0"/>
          <a:chOff x="0" y="0"/>
          <a:chExt cx="0" cy="0"/>
        </a:xfrm>
      </p:grpSpPr>
      <p:grpSp>
        <p:nvGrpSpPr>
          <p:cNvPr id="148" name="Google Shape;148;p18"/>
          <p:cNvGrpSpPr/>
          <p:nvPr/>
        </p:nvGrpSpPr>
        <p:grpSpPr>
          <a:xfrm>
            <a:off x="6615395" y="0"/>
            <a:ext cx="6964028" cy="6219371"/>
            <a:chOff x="6615395" y="0"/>
            <a:chExt cx="6964028" cy="6219371"/>
          </a:xfrm>
        </p:grpSpPr>
        <p:pic>
          <p:nvPicPr>
            <p:cNvPr id="149" name="Google Shape;149;p18"/>
            <p:cNvPicPr preferRelativeResize="0"/>
            <p:nvPr/>
          </p:nvPicPr>
          <p:blipFill rotWithShape="1">
            <a:blip r:embed="rId3">
              <a:alphaModFix/>
            </a:blip>
            <a:srcRect/>
            <a:stretch/>
          </p:blipFill>
          <p:spPr>
            <a:xfrm>
              <a:off x="9810750" y="0"/>
              <a:ext cx="2381250" cy="2943225"/>
            </a:xfrm>
            <a:prstGeom prst="rect">
              <a:avLst/>
            </a:prstGeom>
            <a:noFill/>
            <a:ln w="57150" cap="flat" cmpd="sng">
              <a:solidFill>
                <a:schemeClr val="dk1"/>
              </a:solidFill>
              <a:prstDash val="solid"/>
              <a:round/>
              <a:headEnd type="none" w="sm" len="sm"/>
              <a:tailEnd type="none" w="sm" len="sm"/>
            </a:ln>
          </p:spPr>
        </p:pic>
        <p:pic>
          <p:nvPicPr>
            <p:cNvPr id="150" name="Google Shape;150;p18"/>
            <p:cNvPicPr preferRelativeResize="0"/>
            <p:nvPr/>
          </p:nvPicPr>
          <p:blipFill rotWithShape="1">
            <a:blip r:embed="rId4">
              <a:alphaModFix/>
            </a:blip>
            <a:srcRect/>
            <a:stretch/>
          </p:blipFill>
          <p:spPr>
            <a:xfrm>
              <a:off x="10289261" y="2943225"/>
              <a:ext cx="3290162" cy="2747963"/>
            </a:xfrm>
            <a:prstGeom prst="rect">
              <a:avLst/>
            </a:prstGeom>
            <a:noFill/>
            <a:ln w="57150" cap="flat" cmpd="sng">
              <a:solidFill>
                <a:schemeClr val="dk1"/>
              </a:solidFill>
              <a:prstDash val="solid"/>
              <a:round/>
              <a:headEnd type="none" w="sm" len="sm"/>
              <a:tailEnd type="none" w="sm" len="sm"/>
            </a:ln>
          </p:spPr>
        </p:pic>
        <p:pic>
          <p:nvPicPr>
            <p:cNvPr id="151" name="Google Shape;151;p18"/>
            <p:cNvPicPr preferRelativeResize="0"/>
            <p:nvPr/>
          </p:nvPicPr>
          <p:blipFill rotWithShape="1">
            <a:blip r:embed="rId5">
              <a:alphaModFix/>
            </a:blip>
            <a:srcRect/>
            <a:stretch/>
          </p:blipFill>
          <p:spPr>
            <a:xfrm>
              <a:off x="7053942" y="2790371"/>
              <a:ext cx="3429000" cy="3429000"/>
            </a:xfrm>
            <a:prstGeom prst="rect">
              <a:avLst/>
            </a:prstGeom>
            <a:noFill/>
            <a:ln w="57150" cap="flat" cmpd="sng">
              <a:solidFill>
                <a:schemeClr val="dk1"/>
              </a:solidFill>
              <a:prstDash val="solid"/>
              <a:round/>
              <a:headEnd type="none" w="sm" len="sm"/>
              <a:tailEnd type="none" w="sm" len="sm"/>
            </a:ln>
          </p:spPr>
        </p:pic>
        <p:pic>
          <p:nvPicPr>
            <p:cNvPr id="152" name="Google Shape;152;p18"/>
            <p:cNvPicPr preferRelativeResize="0"/>
            <p:nvPr/>
          </p:nvPicPr>
          <p:blipFill rotWithShape="1">
            <a:blip r:embed="rId6">
              <a:alphaModFix/>
            </a:blip>
            <a:srcRect/>
            <a:stretch/>
          </p:blipFill>
          <p:spPr>
            <a:xfrm>
              <a:off x="6615395" y="275317"/>
              <a:ext cx="3195355" cy="2515054"/>
            </a:xfrm>
            <a:prstGeom prst="rect">
              <a:avLst/>
            </a:prstGeom>
            <a:noFill/>
            <a:ln w="57150" cap="flat" cmpd="sng">
              <a:solidFill>
                <a:schemeClr val="dk1"/>
              </a:solidFill>
              <a:prstDash val="solid"/>
              <a:round/>
              <a:headEnd type="none" w="sm" len="sm"/>
              <a:tailEnd type="none" w="sm" len="sm"/>
            </a:ln>
          </p:spPr>
        </p:pic>
      </p:grpSp>
      <p:sp>
        <p:nvSpPr>
          <p:cNvPr id="153" name="Google Shape;153;p18"/>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400"/>
              <a:buFont typeface="Arial"/>
              <a:buNone/>
            </a:pPr>
            <a:r>
              <a:rPr lang="el" sz="3600" dirty="0">
                <a:latin typeface="Arial"/>
                <a:ea typeface="Arial"/>
                <a:cs typeface="Arial"/>
                <a:sym typeface="Arial"/>
              </a:rPr>
              <a:t>ΣΧΗΜΑΤΑ ΣΤΗΝ ΤΕΧΝΗ</a:t>
            </a:r>
            <a:endParaRPr sz="3600">
              <a:latin typeface="Arial"/>
              <a:ea typeface="Arial"/>
              <a:cs typeface="Arial"/>
              <a:sym typeface="Arial"/>
            </a:endParaRPr>
          </a:p>
        </p:txBody>
      </p:sp>
      <p:sp>
        <p:nvSpPr>
          <p:cNvPr id="154" name="Google Shape;154;p18"/>
          <p:cNvSpPr txBox="1">
            <a:spLocks noGrp="1"/>
          </p:cNvSpPr>
          <p:nvPr>
            <p:ph type="body" idx="1"/>
          </p:nvPr>
        </p:nvSpPr>
        <p:spPr>
          <a:xfrm>
            <a:off x="838199" y="1690687"/>
            <a:ext cx="4068137" cy="4528683"/>
          </a:xfrm>
          <a:prstGeom prst="rect">
            <a:avLst/>
          </a:prstGeom>
          <a:noFill/>
          <a:ln>
            <a:noFill/>
          </a:ln>
        </p:spPr>
        <p:txBody>
          <a:bodyPr spcFirstLastPara="1" wrap="square" lIns="91425" tIns="45700" rIns="91425" bIns="45700" anchor="t" anchorCtr="0">
            <a:noAutofit/>
          </a:bodyPr>
          <a:lstStyle/>
          <a:p>
            <a:pPr marL="0" lvl="0" indent="0" algn="l" rtl="0">
              <a:lnSpc>
                <a:spcPct val="110000"/>
              </a:lnSpc>
              <a:spcBef>
                <a:spcPts val="0"/>
              </a:spcBef>
              <a:spcAft>
                <a:spcPts val="0"/>
              </a:spcAft>
              <a:buClr>
                <a:srgbClr val="202124"/>
              </a:buClr>
              <a:buSzPts val="2800"/>
              <a:buNone/>
            </a:pPr>
            <a:r>
              <a:rPr lang="el" sz="2000" dirty="0">
                <a:solidFill>
                  <a:srgbClr val="202124"/>
                </a:solidFill>
                <a:latin typeface="Arial"/>
                <a:ea typeface="Arial"/>
                <a:cs typeface="Arial"/>
                <a:sym typeface="Arial"/>
              </a:rPr>
              <a:t>Τα σχήματα παίζουν σημαντικό ρόλο στη δημιουργία σχεδίων και ζωγραφικής. Τα σχήματα μπορούν να βοηθήσουν στη δημιουργία πολύπλοκων σχεδίων και πινάκων, να επηρεάσουν τη σύνθεση και να συμβάλουν στην ισορροπία μέσα σε ένα έργο.</a:t>
            </a:r>
            <a:endParaRPr sz="2000">
              <a:solidFill>
                <a:srgbClr val="202124"/>
              </a:solidFill>
              <a:latin typeface="Arial"/>
              <a:ea typeface="Arial"/>
              <a:cs typeface="Arial"/>
              <a:sym typeface="Arial"/>
            </a:endParaRPr>
          </a:p>
        </p:txBody>
      </p:sp>
      <p:pic>
        <p:nvPicPr>
          <p:cNvPr id="155" name="Google Shape;155;p18"/>
          <p:cNvPicPr preferRelativeResize="0"/>
          <p:nvPr/>
        </p:nvPicPr>
        <p:blipFill rotWithShape="1">
          <a:blip r:embed="rId3">
            <a:alphaModFix/>
          </a:blip>
          <a:srcRect/>
          <a:stretch/>
        </p:blipFill>
        <p:spPr>
          <a:xfrm>
            <a:off x="9810750" y="0"/>
            <a:ext cx="2381250" cy="2943225"/>
          </a:xfrm>
          <a:prstGeom prst="rect">
            <a:avLst/>
          </a:prstGeom>
          <a:noFill/>
          <a:ln>
            <a:noFill/>
          </a:ln>
        </p:spPr>
      </p:pic>
      <p:pic>
        <p:nvPicPr>
          <p:cNvPr id="156" name="Google Shape;156;p18"/>
          <p:cNvPicPr preferRelativeResize="0"/>
          <p:nvPr/>
        </p:nvPicPr>
        <p:blipFill rotWithShape="1">
          <a:blip r:embed="rId4">
            <a:alphaModFix/>
          </a:blip>
          <a:srcRect/>
          <a:stretch/>
        </p:blipFill>
        <p:spPr>
          <a:xfrm>
            <a:off x="10289261" y="2943225"/>
            <a:ext cx="3290162" cy="2747963"/>
          </a:xfrm>
          <a:prstGeom prst="rect">
            <a:avLst/>
          </a:prstGeom>
          <a:noFill/>
          <a:ln>
            <a:noFill/>
          </a:ln>
        </p:spPr>
      </p:pic>
      <p:pic>
        <p:nvPicPr>
          <p:cNvPr id="157" name="Google Shape;157;p18"/>
          <p:cNvPicPr preferRelativeResize="0"/>
          <p:nvPr/>
        </p:nvPicPr>
        <p:blipFill rotWithShape="1">
          <a:blip r:embed="rId5">
            <a:alphaModFix/>
          </a:blip>
          <a:srcRect/>
          <a:stretch/>
        </p:blipFill>
        <p:spPr>
          <a:xfrm>
            <a:off x="7053942" y="2790371"/>
            <a:ext cx="3429000" cy="3429000"/>
          </a:xfrm>
          <a:prstGeom prst="rect">
            <a:avLst/>
          </a:prstGeom>
          <a:noFill/>
          <a:ln>
            <a:noFill/>
          </a:ln>
        </p:spPr>
      </p:pic>
      <p:pic>
        <p:nvPicPr>
          <p:cNvPr id="158" name="Google Shape;158;p18"/>
          <p:cNvPicPr preferRelativeResize="0"/>
          <p:nvPr/>
        </p:nvPicPr>
        <p:blipFill rotWithShape="1">
          <a:blip r:embed="rId6">
            <a:alphaModFix/>
          </a:blip>
          <a:srcRect/>
          <a:stretch/>
        </p:blipFill>
        <p:spPr>
          <a:xfrm>
            <a:off x="6615395" y="275317"/>
            <a:ext cx="3195355" cy="2515054"/>
          </a:xfrm>
          <a:prstGeom prst="rect">
            <a:avLst/>
          </a:prstGeom>
          <a:noFill/>
          <a:ln>
            <a:noFill/>
          </a:ln>
        </p:spPr>
      </p:pic>
    </p:spTree>
  </p:cSld>
  <p:clrMapOvr>
    <a:masterClrMapping/>
  </p:clrMapOvr>
</p:sld>
</file>

<file path=ppt/theme/theme1.xml><?xml version="1.0" encoding="utf-8"?>
<a:theme xmlns:a="http://schemas.openxmlformats.org/drawingml/2006/main" name="„Office“ tema">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ema">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140</Words>
  <PresentationFormat>Προσαρμογή</PresentationFormat>
  <Paragraphs>18</Paragraphs>
  <Slides>6</Slides>
  <Notes>6</Notes>
  <HiddenSlides>0</HiddenSlides>
  <MMClips>0</MMClips>
  <ScaleCrop>false</ScaleCrop>
  <HeadingPairs>
    <vt:vector size="4" baseType="variant">
      <vt:variant>
        <vt:lpstr>Θέμα</vt:lpstr>
      </vt:variant>
      <vt:variant>
        <vt:i4>1</vt:i4>
      </vt:variant>
      <vt:variant>
        <vt:lpstr>Τίτλοι διαφανειών</vt:lpstr>
      </vt:variant>
      <vt:variant>
        <vt:i4>6</vt:i4>
      </vt:variant>
    </vt:vector>
  </HeadingPairs>
  <TitlesOfParts>
    <vt:vector size="7" baseType="lpstr">
      <vt:lpstr>„Office“ tema</vt:lpstr>
      <vt:lpstr>ΜΟΡΦΕΣ ΑΠΛΟΥΣΤΕΥΣΗΣ</vt:lpstr>
      <vt:lpstr>ΑΝΤΙΣΤΡΟΦΗ ΜΗΧΑΝΙΚΗ</vt:lpstr>
      <vt:lpstr>ΒΗΜΑΤΑ ΑΝΤΙΣΤΡΟΦΗΣ ΜΗΧΑΝΙΚΗΣ</vt:lpstr>
      <vt:lpstr>ΣΧΗΜΑΤΑ</vt:lpstr>
      <vt:lpstr>ΔΙΑΦΟΡΕΤΙΚΟΥ ΕΙΔΟΥΣ ΣΧΗΜΑΤΑ</vt:lpstr>
      <vt:lpstr>ΣΧΗΜΑΤΑ ΣΤΗΝ ΤΕΧΝΗ</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ΜΟΡΦΕΣ ΑΠΛΟΥΣΤΕΥΣΗΣ</dc:title>
  <cp:lastModifiedBy>user</cp:lastModifiedBy>
  <cp:revision>1</cp:revision>
  <dcterms:modified xsi:type="dcterms:W3CDTF">2024-07-22T19:42:08Z</dcterms:modified>
</cp:coreProperties>
</file>