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666" y="-9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3" name="Google Shape;93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1" name="Google Shape;101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5" name="Google Shape;115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avadinimo skaidrė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avadinimas ir vertikalus tekstas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kalus pavadinimas ir tekstas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avadinimas ir turinys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kcijos antraštė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 turiniai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yginimas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k pavadinimas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uščia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urinys ir antraštė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aveikslėlis ir antraštė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E599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>
            <a:spLocks noGrp="1"/>
          </p:cNvSpPr>
          <p:nvPr>
            <p:ph type="ctrTitle"/>
          </p:nvPr>
        </p:nvSpPr>
        <p:spPr>
          <a:xfrm>
            <a:off x="-1055849" y="856910"/>
            <a:ext cx="9326880" cy="1658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l">
                <a:latin typeface="Arial"/>
                <a:ea typeface="Arial"/>
                <a:cs typeface="Arial"/>
                <a:sym typeface="Arial"/>
              </a:rPr>
              <a:t>ΦΟΥΤΟΥΡΙΣΤΙΚΗ ΑΡΧΙΤΕΚΤΟΝΙΚΗ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0" name="Google Shape;90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62618" y="283526"/>
            <a:ext cx="4902901" cy="615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4"/>
          <p:cNvSpPr txBox="1"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l">
                <a:latin typeface="Arial"/>
                <a:ea typeface="Arial"/>
                <a:cs typeface="Arial"/>
                <a:sym typeface="Arial"/>
              </a:rPr>
              <a:t>ΤΙ ΕΙΝΑΙ Η ΑΡΧΙΤΕΚΤΟΝΙΚΗ;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4"/>
          <p:cNvSpPr txBox="1"/>
          <p:nvPr/>
        </p:nvSpPr>
        <p:spPr>
          <a:xfrm>
            <a:off x="7383171" y="2244435"/>
            <a:ext cx="4688756" cy="471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l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Η αρχιτεκτονική είναι η τέχνη και η τεχνική του σχεδιασμού και της κατασκευής, που συνδέεται με την κατασκευή. Είναι τόσο η διαδικασία όσο και το προϊόν της σκιαγράφησης, της σύλληψης, του σχεδιασμού, του σχεδιασμού και της κατασκευής κτιρίων ή άλλων κατασκευών.</a:t>
            </a:r>
            <a:endParaRPr sz="2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8" name="Google Shape;98;p14" descr="Sustainable Design Architecture Firm - LPA Design Studios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76490" y="2502645"/>
            <a:ext cx="7459661" cy="43553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5"/>
          <p:cNvSpPr txBox="1">
            <a:spLocks noGrp="1"/>
          </p:cNvSpPr>
          <p:nvPr>
            <p:ph type="title"/>
          </p:nvPr>
        </p:nvSpPr>
        <p:spPr>
          <a:xfrm>
            <a:off x="5578764" y="365125"/>
            <a:ext cx="6613236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l">
                <a:latin typeface="Arial"/>
                <a:ea typeface="Arial"/>
                <a:cs typeface="Arial"/>
                <a:sym typeface="Arial"/>
              </a:rPr>
              <a:t>ΠΑΛΑΙΑ ΑΡΧΙΤΕΚΤΟΝΙΚΗ ΣΤΥΛ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5" name="Google Shape;105;p15" descr="https://applet3d.com/wp-content/uploads/2023/04/parthenon-classical-architecture-style.jpg"/>
          <p:cNvPicPr preferRelativeResize="0"/>
          <p:nvPr/>
        </p:nvPicPr>
        <p:blipFill rotWithShape="1">
          <a:blip r:embed="rId3">
            <a:alphaModFix/>
          </a:blip>
          <a:srcRect l="17832" r="11010"/>
          <a:stretch/>
        </p:blipFill>
        <p:spPr>
          <a:xfrm>
            <a:off x="1145309" y="4242237"/>
            <a:ext cx="3306619" cy="2615763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5"/>
          <p:cNvSpPr txBox="1"/>
          <p:nvPr/>
        </p:nvSpPr>
        <p:spPr>
          <a:xfrm>
            <a:off x="1052945" y="3837586"/>
            <a:ext cx="2410692" cy="9399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l" sz="26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Ρωμα</a:t>
            </a:r>
            <a:r>
              <a:rPr lang="el-GR" sz="2600" dirty="0" err="1" smtClean="0">
                <a:solidFill>
                  <a:schemeClr val="dk1"/>
                </a:solidFill>
              </a:rPr>
              <a:t>ϊκός</a:t>
            </a:r>
            <a:endParaRPr sz="2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Google Shape;107;p15" descr="Everything you've wanted to know about classical architecture – Marin  Independent Journal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1757" y="819385"/>
            <a:ext cx="5016789" cy="2815875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5"/>
          <p:cNvSpPr txBox="1"/>
          <p:nvPr/>
        </p:nvSpPr>
        <p:spPr>
          <a:xfrm>
            <a:off x="201757" y="345510"/>
            <a:ext cx="2410692" cy="9399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l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Κλασσικός</a:t>
            </a:r>
            <a:endParaRPr sz="2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9" name="Google Shape;109;p15" descr="https://applet3d.com/wp-content/uploads/2023/04/modena-cathedral-duomo-romanesque-architectural-style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310910" y="2892625"/>
            <a:ext cx="2827388" cy="3769851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5"/>
          <p:cNvSpPr txBox="1"/>
          <p:nvPr/>
        </p:nvSpPr>
        <p:spPr>
          <a:xfrm>
            <a:off x="5310910" y="2422642"/>
            <a:ext cx="2410692" cy="9399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l" sz="2600" dirty="0">
                <a:solidFill>
                  <a:schemeClr val="dk1"/>
                </a:solidFill>
              </a:rPr>
              <a:t>Γ</a:t>
            </a:r>
            <a:r>
              <a:rPr lang="el" sz="26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οτθικός</a:t>
            </a:r>
            <a:endParaRPr sz="2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1" name="Google Shape;111;p15" descr="https://applet3d.com/wp-content/uploads/2023/04/reims-cathedral-in-france-gothic-style.jpg"/>
          <p:cNvPicPr preferRelativeResize="0"/>
          <p:nvPr/>
        </p:nvPicPr>
        <p:blipFill rotWithShape="1">
          <a:blip r:embed="rId6">
            <a:alphaModFix/>
          </a:blip>
          <a:srcRect l="25097" r="16119"/>
          <a:stretch/>
        </p:blipFill>
        <p:spPr>
          <a:xfrm>
            <a:off x="8244517" y="2344448"/>
            <a:ext cx="3796146" cy="4248151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5"/>
          <p:cNvSpPr txBox="1"/>
          <p:nvPr/>
        </p:nvSpPr>
        <p:spPr>
          <a:xfrm>
            <a:off x="8244517" y="1874465"/>
            <a:ext cx="2410692" cy="9399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l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Μπαρόκ</a:t>
            </a:r>
            <a:endParaRPr sz="2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6"/>
          <p:cNvSpPr txBox="1">
            <a:spLocks noGrp="1"/>
          </p:cNvSpPr>
          <p:nvPr>
            <p:ph type="title"/>
          </p:nvPr>
        </p:nvSpPr>
        <p:spPr>
          <a:xfrm>
            <a:off x="4932218" y="365125"/>
            <a:ext cx="7259782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l">
                <a:latin typeface="Arial"/>
                <a:ea typeface="Arial"/>
                <a:cs typeface="Arial"/>
                <a:sym typeface="Arial"/>
              </a:rPr>
              <a:t>ΣΤΥΛ ΣΥΓΧΡΟΝΗΣ ΑΡΧΙΤΕΚΤΟΝΙΚΗΣ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9" name="Google Shape;119;p16" descr="12 Important Modernist Styles Explained - Image 7 of 13"/>
          <p:cNvPicPr preferRelativeResize="0"/>
          <p:nvPr/>
        </p:nvPicPr>
        <p:blipFill rotWithShape="1">
          <a:blip r:embed="rId3">
            <a:alphaModFix/>
          </a:blip>
          <a:srcRect l="28262" t="8410" r="27845" b="10046"/>
          <a:stretch/>
        </p:blipFill>
        <p:spPr>
          <a:xfrm>
            <a:off x="205509" y="822036"/>
            <a:ext cx="2207492" cy="27339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6" descr="12 Important Modernist Styles Explained - Image 8 of 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33751" y="1521401"/>
            <a:ext cx="5029200" cy="2514600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6"/>
          <p:cNvSpPr txBox="1"/>
          <p:nvPr/>
        </p:nvSpPr>
        <p:spPr>
          <a:xfrm>
            <a:off x="245917" y="365125"/>
            <a:ext cx="2410692" cy="492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7500" lnSpcReduction="2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l" sz="2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Κονστρουκτιβισμός</a:t>
            </a:r>
            <a:endParaRPr sz="2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16"/>
          <p:cNvSpPr txBox="1"/>
          <p:nvPr/>
        </p:nvSpPr>
        <p:spPr>
          <a:xfrm>
            <a:off x="3333750" y="1067521"/>
            <a:ext cx="2762249" cy="9399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l" sz="26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Εξπρεσιονισμός</a:t>
            </a:r>
            <a:endParaRPr sz="2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3" name="Google Shape;123;p16" descr="12 Important Modernist Styles Explained - Image 11 of 1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635421" y="2409680"/>
            <a:ext cx="3186546" cy="2124365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16"/>
          <p:cNvSpPr txBox="1"/>
          <p:nvPr/>
        </p:nvSpPr>
        <p:spPr>
          <a:xfrm>
            <a:off x="8562108" y="1939697"/>
            <a:ext cx="2820303" cy="9399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l" sz="2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Μπρουταλισμός</a:t>
            </a:r>
            <a:endParaRPr sz="2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5" name="Google Shape;125;p1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45917" y="4302267"/>
            <a:ext cx="2590663" cy="2555733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16"/>
          <p:cNvSpPr txBox="1"/>
          <p:nvPr/>
        </p:nvSpPr>
        <p:spPr>
          <a:xfrm>
            <a:off x="245917" y="3832285"/>
            <a:ext cx="2515756" cy="5254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1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l" sz="2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Μεταμοντερνισμός</a:t>
            </a:r>
            <a:endParaRPr sz="2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7" name="Google Shape;127;p1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446943" y="4808556"/>
            <a:ext cx="3430057" cy="2049444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16"/>
          <p:cNvSpPr txBox="1"/>
          <p:nvPr/>
        </p:nvSpPr>
        <p:spPr>
          <a:xfrm>
            <a:off x="4372035" y="4338573"/>
            <a:ext cx="2878509" cy="9399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l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Αποδομισμός</a:t>
            </a:r>
            <a:endParaRPr sz="2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7"/>
          <p:cNvSpPr txBox="1">
            <a:spLocks noGrp="1"/>
          </p:cNvSpPr>
          <p:nvPr>
            <p:ph type="title"/>
          </p:nvPr>
        </p:nvSpPr>
        <p:spPr>
          <a:xfrm>
            <a:off x="838200" y="19887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l">
                <a:latin typeface="Arial"/>
                <a:ea typeface="Arial"/>
                <a:cs typeface="Arial"/>
                <a:sym typeface="Arial"/>
              </a:rPr>
              <a:t>ΤΟ ΕΡΓΟ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17"/>
          <p:cNvSpPr txBox="1"/>
          <p:nvPr/>
        </p:nvSpPr>
        <p:spPr>
          <a:xfrm>
            <a:off x="106299" y="1347524"/>
            <a:ext cx="5693681" cy="40823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l" sz="2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Χρησιμοποιώντας </a:t>
            </a:r>
            <a:r>
              <a:rPr lang="el" sz="26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τον </a:t>
            </a:r>
            <a:r>
              <a:rPr lang="el" sz="2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διαδικτυακό σταθμό εργασίας Mecabricks δημιουργήστε ένα αόρατο φουτουριστικό κτίριο.</a:t>
            </a:r>
            <a:endParaRPr sz="2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6" name="Google Shape;136;p17" descr="Futuristic City&quot; Images – Browse 14,573 Stock Photos, Vectors, and Video |  Adobe Stock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72364" y="2178241"/>
            <a:ext cx="7019636" cy="46797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„Office“ te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„Office“ te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</Words>
  <PresentationFormat>Προσαρμογή</PresentationFormat>
  <Paragraphs>21</Paragraphs>
  <Slides>5</Slides>
  <Notes>5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5</vt:i4>
      </vt:variant>
    </vt:vector>
  </HeadingPairs>
  <TitlesOfParts>
    <vt:vector size="6" baseType="lpstr">
      <vt:lpstr>„Office“ tema</vt:lpstr>
      <vt:lpstr>ΦΟΥΤΟΥΡΙΣΤΙΚΗ ΑΡΧΙΤΕΚΤΟΝΙΚΗ</vt:lpstr>
      <vt:lpstr>ΤΙ ΕΙΝΑΙ Η ΑΡΧΙΤΕΚΤΟΝΙΚΗ;</vt:lpstr>
      <vt:lpstr>ΠΑΛΑΙΑ ΑΡΧΙΤΕΚΤΟΝΙΚΗ ΣΤΥΛ</vt:lpstr>
      <vt:lpstr>ΣΤΥΛ ΣΥΓΧΡΟΝΗΣ ΑΡΧΙΤΕΚΤΟΝΙΚΗΣ</vt:lpstr>
      <vt:lpstr>ΤΟ ΕΡΓΟ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ΦΟΥΤΟΥΡΙΣΤΙΚΗ ΑΡΧΙΤΕΚΤΟΝΙΚΗ</dc:title>
  <cp:lastModifiedBy>user</cp:lastModifiedBy>
  <cp:revision>2</cp:revision>
  <dcterms:modified xsi:type="dcterms:W3CDTF">2024-07-22T15:16:09Z</dcterms:modified>
</cp:coreProperties>
</file>