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o skaidrė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vertikalus tekstas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us pavadinimas ir tekstas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adinimas ir turiny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kcijos antrašt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 turinia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yginimas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k pavadinimas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šči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urinys ir antraštė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veikslėlis ir antraštė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EF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884619"/>
            <a:ext cx="9144000" cy="1658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STOP MOTION ANIMATION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4414" y="2749050"/>
            <a:ext cx="4762500" cy="357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ΤΙ ΕΙΝΑΙ Η ΚΙΝΟΥΜΕΝΗ ΚΙΝΗΣΗ ΤΟΥ STOP MOTION;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76274" y="1304471"/>
            <a:ext cx="8197269" cy="1651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Τεχνική κινηματογράφησης κινουμένων σχεδίων κατά την οποία τα αντικείμενα χειρίζονται φυσικά με μικρές κινήσεις μεταξύ μεμονωμένων φωτογραφικών καρέ.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14" descr="Make a Stop Motion Animation - for Beginners : 9 Steps - Instructable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50632" y="2798618"/>
            <a:ext cx="6380787" cy="382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 algn="r">
              <a:buSzPts val="4400"/>
            </a:pPr>
            <a:r>
              <a:rPr lang="el" dirty="0">
                <a:latin typeface="Arial"/>
                <a:ea typeface="Arial"/>
                <a:cs typeface="Arial"/>
                <a:sym typeface="Arial"/>
              </a:rPr>
              <a:t>ΤΙ ΕΙΝΑΙ Η </a:t>
            </a:r>
            <a:r>
              <a:rPr lang="el-GR" dirty="0" smtClean="0"/>
              <a:t>Η ΤΕΧΝΙΚΗ «ΠΑΓΩΜΑ ΚΙΝΟΥΜΕΝΗΣ ΕΙΚΟΝΑΣ</a:t>
            </a:r>
            <a:r>
              <a:rPr lang="el-GR" dirty="0" smtClean="0"/>
              <a:t>»;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238084" y="2928934"/>
            <a:ext cx="4276718" cy="3143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l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Οποιοδήποτε είδος αντικειμένου μπορεί να είναι κινούμενο αλλά πιο συχνά χρησιμοποιούνται μαριονέτες με κινητές αρθρώσεις ή φιγούρες πλαστελίνης.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15" descr="Make a Stop Motion Animation - for Beginners : 9 Steps - Instructable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50632" y="2798618"/>
            <a:ext cx="6380787" cy="382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 algn="ctr">
              <a:buSzPts val="4400"/>
            </a:pPr>
            <a:r>
              <a:rPr lang="el" dirty="0">
                <a:latin typeface="Arial"/>
                <a:ea typeface="Arial"/>
                <a:cs typeface="Arial"/>
                <a:sym typeface="Arial"/>
              </a:rPr>
              <a:t>ΔΙΑΔΙΚΑΣΙΑ ΔΗΜΙΟΥΡΓΙΑΣ ΚΙΝΟΥΜΕΝΟΥ </a:t>
            </a:r>
            <a:r>
              <a:rPr lang="el" dirty="0" smtClean="0">
                <a:latin typeface="Arial"/>
                <a:ea typeface="Arial"/>
                <a:cs typeface="Arial"/>
                <a:sym typeface="Arial"/>
              </a:rPr>
              <a:t>ΣΧΕΔΙΟΥ ΜΕ ΤΗΝ </a:t>
            </a:r>
            <a:r>
              <a:rPr lang="el-GR" dirty="0" smtClean="0">
                <a:latin typeface="Arial"/>
                <a:ea typeface="Arial"/>
                <a:cs typeface="Arial"/>
                <a:sym typeface="Arial"/>
              </a:rPr>
              <a:t>ΤΕΧΝΙΚΗ «ΠΑΓΩΜΑ ΚΙΝΟΥΜΕΝΗΣ ΕΙΚΟΝΑΣ</a:t>
            </a:r>
            <a:r>
              <a:rPr lang="el-GR" dirty="0" smtClean="0">
                <a:latin typeface="Arial"/>
                <a:ea typeface="Arial"/>
                <a:cs typeface="Arial"/>
                <a:sym typeface="Arial"/>
              </a:rPr>
              <a:t>»</a:t>
            </a:r>
            <a:endParaRPr lang="el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6851606" y="1690688"/>
            <a:ext cx="4078606" cy="5266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6"/>
          <p:cNvSpPr/>
          <p:nvPr/>
        </p:nvSpPr>
        <p:spPr>
          <a:xfrm>
            <a:off x="4592832" y="3244334"/>
            <a:ext cx="39839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https://youtu.be/B2ofutpavb0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ΠΩΣ ΝΑ ΧΡΗΣΙΜΟΠΟΙΗΣΕΤΕ ΤΗΝ ΕΦΑΡΜΟΓΗ STOP MOTION STUDIO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6637293" y="1690686"/>
            <a:ext cx="4078606" cy="5266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3048000" y="3105835"/>
            <a:ext cx="60960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https://youtu.be/-DzV3-1lnTQ?list=PLhekTmFb9ZP6qSBbmjmB6ma2JSu4qmvna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ΠΙΘΑΝΕΣ ΔΥΣΚΟΛΙΕΣ;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6637293" y="1690686"/>
            <a:ext cx="4078606" cy="5266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endParaRPr sz="2600" b="0" i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>
            <a:spLocks noGrp="1"/>
          </p:cNvSpPr>
          <p:nvPr>
            <p:ph type="title"/>
          </p:nvPr>
        </p:nvSpPr>
        <p:spPr>
          <a:xfrm>
            <a:off x="5679908" y="365125"/>
            <a:ext cx="567389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l">
                <a:latin typeface="Arial"/>
                <a:ea typeface="Arial"/>
                <a:cs typeface="Arial"/>
                <a:sym typeface="Arial"/>
              </a:rPr>
              <a:t>ΤΟ ΕΡΓΟ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3217333" y="1790384"/>
            <a:ext cx="7738534" cy="4082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Δημιουργία κινούμενων σχεδίων </a:t>
            </a:r>
            <a:r>
              <a:rPr lang="el" sz="26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με την </a:t>
            </a:r>
            <a:r>
              <a:rPr lang="el-GR" sz="280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τεχνική</a:t>
            </a:r>
            <a:r>
              <a:rPr lang="el-GR" sz="2800" smtClean="0"/>
              <a:t> </a:t>
            </a:r>
            <a:r>
              <a:rPr lang="el-GR" sz="2800" dirty="0" smtClean="0"/>
              <a:t>«</a:t>
            </a:r>
            <a:r>
              <a:rPr lang="el-GR" sz="2800" dirty="0" smtClean="0"/>
              <a:t>ΠΑΓΩΜΑ ΚΙΝΟΥΜΕΝΗΣ ΕΙΚΟΝΑΣ»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Το animation πρέπει να έχει διάρκεια τουλάχιστον 20 δευτερόλεπτα.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Πρέπει να είναι 3 χαρακτήρες.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l" sz="26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Θέμα: ΨΗΦΙΑΚΗ ΤΕΧΝΟΛΟΓΙΑ ΣΤΗΝ ΕΠΟΧΗ ΤΟΥ ΛΙΘΟΥ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135</Words>
  <PresentationFormat>Προσαρμογή</PresentationFormat>
  <Paragraphs>22</Paragraphs>
  <Slides>7</Slides>
  <Notes>7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„Office“ tema</vt:lpstr>
      <vt:lpstr>STOP MOTION ANIMATION</vt:lpstr>
      <vt:lpstr>ΤΙ ΕΙΝΑΙ Η ΚΙΝΟΥΜΕΝΗ ΚΙΝΗΣΗ ΤΟΥ STOP MOTION;</vt:lpstr>
      <vt:lpstr>ΤΙ ΕΙΝΑΙ Η Η ΤΕΧΝΙΚΗ «ΠΑΓΩΜΑ ΚΙΝΟΥΜΕΝΗΣ ΕΙΚΟΝΑΣ»;</vt:lpstr>
      <vt:lpstr>ΔΙΑΔΙΚΑΣΙΑ ΔΗΜΙΟΥΡΓΙΑΣ ΚΙΝΟΥΜΕΝΟΥ ΣΧΕΔΙΟΥ ΜΕ ΤΗΝ ΤΕΧΝΙΚΗ «ΠΑΓΩΜΑ ΚΙΝΟΥΜΕΝΗΣ ΕΙΚΟΝΑΣ»</vt:lpstr>
      <vt:lpstr>ΠΩΣ ΝΑ ΧΡΗΣΙΜΟΠΟΙΗΣΕΤΕ ΤΗΝ ΕΦΑΡΜΟΓΗ STOP MOTION STUDIO</vt:lpstr>
      <vt:lpstr>ΠΙΘΑΝΕΣ ΔΥΣΚΟΛΙΕΣ;</vt:lpstr>
      <vt:lpstr>ΤΟ ΕΡΓΟ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MOTION ANIMATION</dc:title>
  <cp:lastModifiedBy>user</cp:lastModifiedBy>
  <cp:revision>2</cp:revision>
  <dcterms:modified xsi:type="dcterms:W3CDTF">2024-07-22T19:25:15Z</dcterms:modified>
</cp:coreProperties>
</file>