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8" r:id="rId3"/>
    <p:sldId id="257" r:id="rId4"/>
    <p:sldId id="275" r:id="rId5"/>
    <p:sldId id="276" r:id="rId6"/>
    <p:sldId id="269" r:id="rId7"/>
    <p:sldId id="273" r:id="rId8"/>
  </p:sldIdLst>
  <p:sldSz cx="12192000" cy="6858000"/>
  <p:notesSz cx="6858000" cy="9144000"/>
  <p:defaultTextStyle>
    <a:defPPr>
      <a:defRPr lang="el-GR"/>
    </a:defPPr>
    <a:lvl1pPr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7C744"/>
    <a:srgbClr val="242321"/>
    <a:srgbClr val="D6C592"/>
    <a:srgbClr val="A3852C"/>
    <a:srgbClr val="A31F89"/>
    <a:srgbClr val="85850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FB6D56-3559-5758-E4B1-3B9C28F955D9}" v="4257" dt="2023-11-26T09:51:58.876"/>
    <p1510:client id="{8D2E9CBE-EDC2-67DA-E6D5-D174441861D9}" v="4" dt="2023-11-26T09:53:40.1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639B2A20-D668-608A-2B2C-BDC6F91A61B4}"/>
              </a:ext>
            </a:extLst>
          </p:cNvPr>
          <p:cNvGrpSpPr>
            <a:grpSpLocks/>
          </p:cNvGrpSpPr>
          <p:nvPr/>
        </p:nvGrpSpPr>
        <p:grpSpPr bwMode="auto">
          <a:xfrm>
            <a:off x="752475" y="744538"/>
            <a:ext cx="10674350" cy="5349875"/>
            <a:chOff x="752858" y="744469"/>
            <a:chExt cx="10674117" cy="5349671"/>
          </a:xfrm>
        </p:grpSpPr>
        <p:sp>
          <p:nvSpPr>
            <p:cNvPr id="5" name="Freeform 6">
              <a:extLst>
                <a:ext uri="{FF2B5EF4-FFF2-40B4-BE49-F238E27FC236}">
                  <a16:creationId xmlns:a16="http://schemas.microsoft.com/office/drawing/2014/main" id="{BFDD0F5C-31E9-C676-C42C-7D62EB7C47B3}"/>
                </a:ext>
              </a:extLst>
            </p:cNvPr>
            <p:cNvSpPr>
              <a:spLocks noChangeArrowheads="1"/>
            </p:cNvSpPr>
            <p:nvPr/>
          </p:nvSpPr>
          <p:spPr bwMode="auto">
            <a:xfrm>
              <a:off x="8152034" y="1685820"/>
              <a:ext cx="3274941" cy="4408320"/>
            </a:xfrm>
            <a:custGeom>
              <a:avLst/>
              <a:gdLst>
                <a:gd name="T0" fmla="*/ 0 w 10000"/>
                <a:gd name="T1" fmla="*/ 0 h 10000"/>
                <a:gd name="T2" fmla="*/ 10000 w 10000"/>
                <a:gd name="T3" fmla="*/ 10000 h 10000"/>
              </a:gdLst>
              <a:ahLst/>
              <a:cxnLst/>
              <a:rect l="T0" t="T1" r="T2" b="T3"/>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round/>
              <a:headEnd/>
              <a:tailEnd/>
            </a:ln>
          </p:spPr>
          <p:txBody>
            <a:bodyPr/>
            <a:lstStyle/>
            <a:p>
              <a:pPr>
                <a:defRPr/>
              </a:pPr>
              <a:endParaRPr lang="el-GR">
                <a:latin typeface="Arial" charset="0"/>
                <a:cs typeface="Arial" charset="0"/>
              </a:endParaRPr>
            </a:p>
          </p:txBody>
        </p:sp>
        <p:sp>
          <p:nvSpPr>
            <p:cNvPr id="6" name="Freeform 6">
              <a:extLst>
                <a:ext uri="{FF2B5EF4-FFF2-40B4-BE49-F238E27FC236}">
                  <a16:creationId xmlns:a16="http://schemas.microsoft.com/office/drawing/2014/main" id="{334D049F-C0FD-E4F1-D856-98A84EEE5729}"/>
                </a:ext>
              </a:extLst>
            </p:cNvPr>
            <p:cNvSpPr>
              <a:spLocks noChangeArrowheads="1"/>
            </p:cNvSpPr>
            <p:nvPr/>
          </p:nvSpPr>
          <p:spPr bwMode="auto">
            <a:xfrm flipH="1" flipV="1">
              <a:off x="752858" y="744469"/>
              <a:ext cx="3274942" cy="4408319"/>
            </a:xfrm>
            <a:custGeom>
              <a:avLst/>
              <a:gdLst>
                <a:gd name="T0" fmla="*/ 0 w 10002"/>
                <a:gd name="T1" fmla="*/ 0 h 10000"/>
                <a:gd name="T2" fmla="*/ 10002 w 10002"/>
                <a:gd name="T3" fmla="*/ 10000 h 10000"/>
              </a:gdLst>
              <a:ahLst/>
              <a:cxnLst/>
              <a:rect l="T0" t="T1" r="T2" b="T3"/>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round/>
              <a:headEnd/>
              <a:tailEnd/>
            </a:ln>
          </p:spPr>
          <p:txBody>
            <a:bodyPr/>
            <a:lstStyle/>
            <a:p>
              <a:pPr>
                <a:defRPr/>
              </a:pPr>
              <a:endParaRPr lang="el-GR">
                <a:latin typeface="Arial" charset="0"/>
                <a:cs typeface="Arial" charset="0"/>
              </a:endParaRPr>
            </a:p>
          </p:txBody>
        </p:sp>
      </p:grpSp>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7" name="Date Placeholder 3">
            <a:extLst>
              <a:ext uri="{FF2B5EF4-FFF2-40B4-BE49-F238E27FC236}">
                <a16:creationId xmlns:a16="http://schemas.microsoft.com/office/drawing/2014/main" id="{EFE1BCFD-C886-DB60-8FFA-9AFC1490753D}"/>
              </a:ext>
            </a:extLst>
          </p:cNvPr>
          <p:cNvSpPr>
            <a:spLocks noGrp="1"/>
          </p:cNvSpPr>
          <p:nvPr>
            <p:ph type="dt" sz="half" idx="10"/>
          </p:nvPr>
        </p:nvSpPr>
        <p:spPr>
          <a:xfrm>
            <a:off x="752475" y="6453188"/>
            <a:ext cx="1608138" cy="404812"/>
          </a:xfrm>
        </p:spPr>
        <p:txBody>
          <a:bodyPr/>
          <a:lstStyle>
            <a:lvl1pPr>
              <a:defRPr baseline="0">
                <a:solidFill>
                  <a:schemeClr val="tx2"/>
                </a:solidFill>
              </a:defRPr>
            </a:lvl1pPr>
          </a:lstStyle>
          <a:p>
            <a:pPr>
              <a:defRPr/>
            </a:pPr>
            <a:fld id="{7C68488C-9678-49C2-8076-C40ACCF3596C}" type="datetimeFigureOut">
              <a:rPr lang="el-GR"/>
              <a:pPr>
                <a:defRPr/>
              </a:pPr>
              <a:t>26/11/2023</a:t>
            </a:fld>
            <a:endParaRPr lang="el-GR"/>
          </a:p>
        </p:txBody>
      </p:sp>
      <p:sp>
        <p:nvSpPr>
          <p:cNvPr id="8" name="Footer Placeholder 4">
            <a:extLst>
              <a:ext uri="{FF2B5EF4-FFF2-40B4-BE49-F238E27FC236}">
                <a16:creationId xmlns:a16="http://schemas.microsoft.com/office/drawing/2014/main" id="{46D5C601-B260-17A8-232C-AE5A623C233E}"/>
              </a:ext>
            </a:extLst>
          </p:cNvPr>
          <p:cNvSpPr>
            <a:spLocks noGrp="1"/>
          </p:cNvSpPr>
          <p:nvPr>
            <p:ph type="ftr" sz="quarter" idx="11"/>
          </p:nvPr>
        </p:nvSpPr>
        <p:spPr>
          <a:xfrm>
            <a:off x="2584450" y="6453188"/>
            <a:ext cx="7023100" cy="404812"/>
          </a:xfrm>
        </p:spPr>
        <p:txBody>
          <a:bodyPr/>
          <a:lstStyle>
            <a:lvl1pPr algn="ctr">
              <a:defRPr baseline="0">
                <a:solidFill>
                  <a:schemeClr val="tx2"/>
                </a:solidFill>
              </a:defRPr>
            </a:lvl1pPr>
          </a:lstStyle>
          <a:p>
            <a:pPr>
              <a:defRPr/>
            </a:pPr>
            <a:endParaRPr lang="el-GR"/>
          </a:p>
        </p:txBody>
      </p:sp>
      <p:sp>
        <p:nvSpPr>
          <p:cNvPr id="9" name="Slide Number Placeholder 5">
            <a:extLst>
              <a:ext uri="{FF2B5EF4-FFF2-40B4-BE49-F238E27FC236}">
                <a16:creationId xmlns:a16="http://schemas.microsoft.com/office/drawing/2014/main" id="{72ADF77F-8CD2-1920-7B32-77FC2A1DF4BB}"/>
              </a:ext>
            </a:extLst>
          </p:cNvPr>
          <p:cNvSpPr>
            <a:spLocks noGrp="1"/>
          </p:cNvSpPr>
          <p:nvPr>
            <p:ph type="sldNum" sz="quarter" idx="12"/>
          </p:nvPr>
        </p:nvSpPr>
        <p:spPr>
          <a:xfrm>
            <a:off x="9831388" y="6453188"/>
            <a:ext cx="1595437" cy="404812"/>
          </a:xfrm>
        </p:spPr>
        <p:txBody>
          <a:bodyPr/>
          <a:lstStyle>
            <a:lvl1pPr>
              <a:defRPr/>
            </a:lvl1pPr>
          </a:lstStyle>
          <a:p>
            <a:fld id="{EAE6A1D4-4BFB-4144-9E7B-709223CBBD33}" type="slidenum">
              <a:rPr lang="el-GR" altLang="en-US"/>
              <a:pPr/>
              <a:t>‹#›</a:t>
            </a:fld>
            <a:endParaRPr lang="el-GR" altLang="en-US"/>
          </a:p>
        </p:txBody>
      </p:sp>
    </p:spTree>
    <p:extLst>
      <p:ext uri="{BB962C8B-B14F-4D97-AF65-F5344CB8AC3E}">
        <p14:creationId xmlns:p14="http://schemas.microsoft.com/office/powerpoint/2010/main" val="90272003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a:extLst>
              <a:ext uri="{FF2B5EF4-FFF2-40B4-BE49-F238E27FC236}">
                <a16:creationId xmlns:a16="http://schemas.microsoft.com/office/drawing/2014/main" id="{1E538649-3681-AF27-5616-ADDE67A29AF2}"/>
              </a:ext>
            </a:extLst>
          </p:cNvPr>
          <p:cNvSpPr>
            <a:spLocks noGrp="1"/>
          </p:cNvSpPr>
          <p:nvPr>
            <p:ph type="dt" sz="half" idx="10"/>
          </p:nvPr>
        </p:nvSpPr>
        <p:spPr/>
        <p:txBody>
          <a:bodyPr/>
          <a:lstStyle>
            <a:lvl1pPr>
              <a:defRPr/>
            </a:lvl1pPr>
          </a:lstStyle>
          <a:p>
            <a:pPr>
              <a:defRPr/>
            </a:pPr>
            <a:fld id="{B3AB6D05-01BF-4C09-A8C6-33612D680DF3}" type="datetimeFigureOut">
              <a:rPr lang="el-GR"/>
              <a:pPr>
                <a:defRPr/>
              </a:pPr>
              <a:t>26/11/2023</a:t>
            </a:fld>
            <a:endParaRPr lang="el-GR"/>
          </a:p>
        </p:txBody>
      </p:sp>
      <p:sp>
        <p:nvSpPr>
          <p:cNvPr id="5" name="Footer Placeholder 4">
            <a:extLst>
              <a:ext uri="{FF2B5EF4-FFF2-40B4-BE49-F238E27FC236}">
                <a16:creationId xmlns:a16="http://schemas.microsoft.com/office/drawing/2014/main" id="{382327FC-41B8-5A65-0BE3-76AE03BB5395}"/>
              </a:ext>
            </a:extLst>
          </p:cNvPr>
          <p:cNvSpPr>
            <a:spLocks noGrp="1"/>
          </p:cNvSpPr>
          <p:nvPr>
            <p:ph type="ftr" sz="quarter" idx="11"/>
          </p:nvPr>
        </p:nvSpPr>
        <p:spPr/>
        <p:txBody>
          <a:bodyPr/>
          <a:lstStyle>
            <a:lvl1pPr>
              <a:defRPr/>
            </a:lvl1pPr>
          </a:lstStyle>
          <a:p>
            <a:pPr>
              <a:defRPr/>
            </a:pPr>
            <a:endParaRPr lang="el-GR"/>
          </a:p>
        </p:txBody>
      </p:sp>
      <p:sp>
        <p:nvSpPr>
          <p:cNvPr id="6" name="Slide Number Placeholder 5">
            <a:extLst>
              <a:ext uri="{FF2B5EF4-FFF2-40B4-BE49-F238E27FC236}">
                <a16:creationId xmlns:a16="http://schemas.microsoft.com/office/drawing/2014/main" id="{481BC0C0-0394-E4CC-007F-5E63675D21FB}"/>
              </a:ext>
            </a:extLst>
          </p:cNvPr>
          <p:cNvSpPr>
            <a:spLocks noGrp="1"/>
          </p:cNvSpPr>
          <p:nvPr>
            <p:ph type="sldNum" sz="quarter" idx="12"/>
          </p:nvPr>
        </p:nvSpPr>
        <p:spPr/>
        <p:txBody>
          <a:bodyPr/>
          <a:lstStyle>
            <a:lvl1pPr>
              <a:defRPr/>
            </a:lvl1pPr>
          </a:lstStyle>
          <a:p>
            <a:fld id="{31B752DB-BF6D-436E-8130-01006B6CFFFC}" type="slidenum">
              <a:rPr lang="el-GR" altLang="en-US"/>
              <a:pPr/>
              <a:t>‹#›</a:t>
            </a:fld>
            <a:endParaRPr lang="el-GR" altLang="en-US"/>
          </a:p>
        </p:txBody>
      </p:sp>
    </p:spTree>
    <p:extLst>
      <p:ext uri="{BB962C8B-B14F-4D97-AF65-F5344CB8AC3E}">
        <p14:creationId xmlns:p14="http://schemas.microsoft.com/office/powerpoint/2010/main" val="1627179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a:extLst>
              <a:ext uri="{FF2B5EF4-FFF2-40B4-BE49-F238E27FC236}">
                <a16:creationId xmlns:a16="http://schemas.microsoft.com/office/drawing/2014/main" id="{BD95D59A-40F7-32E0-2E5F-71AE1F81EF0C}"/>
              </a:ext>
            </a:extLst>
          </p:cNvPr>
          <p:cNvSpPr>
            <a:spLocks noGrp="1"/>
          </p:cNvSpPr>
          <p:nvPr>
            <p:ph type="dt" sz="half" idx="10"/>
          </p:nvPr>
        </p:nvSpPr>
        <p:spPr/>
        <p:txBody>
          <a:bodyPr/>
          <a:lstStyle>
            <a:lvl1pPr>
              <a:defRPr/>
            </a:lvl1pPr>
          </a:lstStyle>
          <a:p>
            <a:pPr>
              <a:defRPr/>
            </a:pPr>
            <a:fld id="{C2169EE3-9CB6-418F-B51F-C79BA4EEB438}" type="datetimeFigureOut">
              <a:rPr lang="el-GR"/>
              <a:pPr>
                <a:defRPr/>
              </a:pPr>
              <a:t>26/11/2023</a:t>
            </a:fld>
            <a:endParaRPr lang="el-GR"/>
          </a:p>
        </p:txBody>
      </p:sp>
      <p:sp>
        <p:nvSpPr>
          <p:cNvPr id="5" name="Footer Placeholder 4">
            <a:extLst>
              <a:ext uri="{FF2B5EF4-FFF2-40B4-BE49-F238E27FC236}">
                <a16:creationId xmlns:a16="http://schemas.microsoft.com/office/drawing/2014/main" id="{6F935B87-21EE-B78C-BDD7-2DDF01AD1813}"/>
              </a:ext>
            </a:extLst>
          </p:cNvPr>
          <p:cNvSpPr>
            <a:spLocks noGrp="1"/>
          </p:cNvSpPr>
          <p:nvPr>
            <p:ph type="ftr" sz="quarter" idx="11"/>
          </p:nvPr>
        </p:nvSpPr>
        <p:spPr/>
        <p:txBody>
          <a:bodyPr/>
          <a:lstStyle>
            <a:lvl1pPr>
              <a:defRPr/>
            </a:lvl1pPr>
          </a:lstStyle>
          <a:p>
            <a:pPr>
              <a:defRPr/>
            </a:pPr>
            <a:endParaRPr lang="el-GR"/>
          </a:p>
        </p:txBody>
      </p:sp>
      <p:sp>
        <p:nvSpPr>
          <p:cNvPr id="6" name="Slide Number Placeholder 5">
            <a:extLst>
              <a:ext uri="{FF2B5EF4-FFF2-40B4-BE49-F238E27FC236}">
                <a16:creationId xmlns:a16="http://schemas.microsoft.com/office/drawing/2014/main" id="{3F5D1244-5164-E6D7-17F3-D6916A124357}"/>
              </a:ext>
            </a:extLst>
          </p:cNvPr>
          <p:cNvSpPr>
            <a:spLocks noGrp="1"/>
          </p:cNvSpPr>
          <p:nvPr>
            <p:ph type="sldNum" sz="quarter" idx="12"/>
          </p:nvPr>
        </p:nvSpPr>
        <p:spPr/>
        <p:txBody>
          <a:bodyPr/>
          <a:lstStyle>
            <a:lvl1pPr>
              <a:defRPr/>
            </a:lvl1pPr>
          </a:lstStyle>
          <a:p>
            <a:fld id="{6B816F77-9777-495B-AA90-5FEB513BA84E}" type="slidenum">
              <a:rPr lang="el-GR" altLang="en-US"/>
              <a:pPr/>
              <a:t>‹#›</a:t>
            </a:fld>
            <a:endParaRPr lang="el-GR" altLang="en-US"/>
          </a:p>
        </p:txBody>
      </p:sp>
    </p:spTree>
    <p:extLst>
      <p:ext uri="{BB962C8B-B14F-4D97-AF65-F5344CB8AC3E}">
        <p14:creationId xmlns:p14="http://schemas.microsoft.com/office/powerpoint/2010/main" val="432985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a:extLst>
              <a:ext uri="{FF2B5EF4-FFF2-40B4-BE49-F238E27FC236}">
                <a16:creationId xmlns:a16="http://schemas.microsoft.com/office/drawing/2014/main" id="{2F5B8C54-B5BE-A21F-4D6F-7134A95629AC}"/>
              </a:ext>
            </a:extLst>
          </p:cNvPr>
          <p:cNvSpPr>
            <a:spLocks noGrp="1"/>
          </p:cNvSpPr>
          <p:nvPr>
            <p:ph type="dt" sz="half" idx="10"/>
          </p:nvPr>
        </p:nvSpPr>
        <p:spPr/>
        <p:txBody>
          <a:bodyPr/>
          <a:lstStyle>
            <a:lvl1pPr>
              <a:defRPr/>
            </a:lvl1pPr>
          </a:lstStyle>
          <a:p>
            <a:pPr>
              <a:defRPr/>
            </a:pPr>
            <a:fld id="{C57B4302-1BFE-4AFB-A103-FA0A74C019CA}" type="datetimeFigureOut">
              <a:rPr lang="el-GR"/>
              <a:pPr>
                <a:defRPr/>
              </a:pPr>
              <a:t>26/11/2023</a:t>
            </a:fld>
            <a:endParaRPr lang="el-GR"/>
          </a:p>
        </p:txBody>
      </p:sp>
      <p:sp>
        <p:nvSpPr>
          <p:cNvPr id="5" name="Footer Placeholder 4">
            <a:extLst>
              <a:ext uri="{FF2B5EF4-FFF2-40B4-BE49-F238E27FC236}">
                <a16:creationId xmlns:a16="http://schemas.microsoft.com/office/drawing/2014/main" id="{4C3CC2C1-7174-BAFE-0276-0D97F1E6C339}"/>
              </a:ext>
            </a:extLst>
          </p:cNvPr>
          <p:cNvSpPr>
            <a:spLocks noGrp="1"/>
          </p:cNvSpPr>
          <p:nvPr>
            <p:ph type="ftr" sz="quarter" idx="11"/>
          </p:nvPr>
        </p:nvSpPr>
        <p:spPr/>
        <p:txBody>
          <a:bodyPr/>
          <a:lstStyle>
            <a:lvl1pPr>
              <a:defRPr/>
            </a:lvl1pPr>
          </a:lstStyle>
          <a:p>
            <a:pPr>
              <a:defRPr/>
            </a:pPr>
            <a:endParaRPr lang="el-GR"/>
          </a:p>
        </p:txBody>
      </p:sp>
      <p:sp>
        <p:nvSpPr>
          <p:cNvPr id="6" name="Slide Number Placeholder 5">
            <a:extLst>
              <a:ext uri="{FF2B5EF4-FFF2-40B4-BE49-F238E27FC236}">
                <a16:creationId xmlns:a16="http://schemas.microsoft.com/office/drawing/2014/main" id="{6329D765-F110-3266-7491-6CB16F48C2A6}"/>
              </a:ext>
            </a:extLst>
          </p:cNvPr>
          <p:cNvSpPr>
            <a:spLocks noGrp="1"/>
          </p:cNvSpPr>
          <p:nvPr>
            <p:ph type="sldNum" sz="quarter" idx="12"/>
          </p:nvPr>
        </p:nvSpPr>
        <p:spPr/>
        <p:txBody>
          <a:bodyPr/>
          <a:lstStyle>
            <a:lvl1pPr>
              <a:defRPr/>
            </a:lvl1pPr>
          </a:lstStyle>
          <a:p>
            <a:fld id="{E0752630-FE7F-450B-951E-34DF25BAA6A6}" type="slidenum">
              <a:rPr lang="el-GR" altLang="en-US"/>
              <a:pPr/>
              <a:t>‹#›</a:t>
            </a:fld>
            <a:endParaRPr lang="el-GR" altLang="en-US"/>
          </a:p>
        </p:txBody>
      </p:sp>
    </p:spTree>
    <p:extLst>
      <p:ext uri="{BB962C8B-B14F-4D97-AF65-F5344CB8AC3E}">
        <p14:creationId xmlns:p14="http://schemas.microsoft.com/office/powerpoint/2010/main" val="2292709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4" name="Freeform 6">
            <a:extLst>
              <a:ext uri="{FF2B5EF4-FFF2-40B4-BE49-F238E27FC236}">
                <a16:creationId xmlns:a16="http://schemas.microsoft.com/office/drawing/2014/main" id="{CA600232-DCAB-12A9-2537-17C5416E84CB}"/>
              </a:ext>
            </a:extLst>
          </p:cNvPr>
          <p:cNvSpPr>
            <a:spLocks noChangeArrowheads="1"/>
          </p:cNvSpPr>
          <p:nvPr/>
        </p:nvSpPr>
        <p:spPr bwMode="auto">
          <a:xfrm>
            <a:off x="8151813" y="1685925"/>
            <a:ext cx="3275012" cy="4408488"/>
          </a:xfrm>
          <a:custGeom>
            <a:avLst/>
            <a:gdLst>
              <a:gd name="T0" fmla="*/ 0 w 4125"/>
              <a:gd name="T1" fmla="*/ 0 h 5554"/>
              <a:gd name="T2" fmla="*/ 4125 w 4125"/>
              <a:gd name="T3" fmla="*/ 5554 h 5554"/>
            </a:gdLst>
            <a:ahLst/>
            <a:cxnLst/>
            <a:rect l="T0" t="T1" r="T2" b="T3"/>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round/>
            <a:headEnd/>
            <a:tailEnd/>
          </a:ln>
        </p:spPr>
        <p:txBody>
          <a:bodyPr/>
          <a:lstStyle/>
          <a:p>
            <a:pPr>
              <a:defRPr/>
            </a:pPr>
            <a:endParaRPr lang="el-GR">
              <a:latin typeface="Arial" charset="0"/>
              <a:cs typeface="Arial" charset="0"/>
            </a:endParaRPr>
          </a:p>
        </p:txBody>
      </p:sp>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5" name="Date Placeholder 3">
            <a:extLst>
              <a:ext uri="{FF2B5EF4-FFF2-40B4-BE49-F238E27FC236}">
                <a16:creationId xmlns:a16="http://schemas.microsoft.com/office/drawing/2014/main" id="{203C5531-BF96-73F9-6D34-8933F30E4EB0}"/>
              </a:ext>
            </a:extLst>
          </p:cNvPr>
          <p:cNvSpPr>
            <a:spLocks noGrp="1"/>
          </p:cNvSpPr>
          <p:nvPr>
            <p:ph type="dt" sz="half" idx="10"/>
          </p:nvPr>
        </p:nvSpPr>
        <p:spPr>
          <a:xfrm>
            <a:off x="738188" y="6453188"/>
            <a:ext cx="1622425" cy="404812"/>
          </a:xfrm>
        </p:spPr>
        <p:txBody>
          <a:bodyPr/>
          <a:lstStyle>
            <a:lvl1pPr>
              <a:defRPr>
                <a:solidFill>
                  <a:schemeClr val="tx2"/>
                </a:solidFill>
              </a:defRPr>
            </a:lvl1pPr>
          </a:lstStyle>
          <a:p>
            <a:pPr>
              <a:defRPr/>
            </a:pPr>
            <a:fld id="{CD58204B-267D-4066-94CC-D738208D0E21}" type="datetimeFigureOut">
              <a:rPr lang="el-GR"/>
              <a:pPr>
                <a:defRPr/>
              </a:pPr>
              <a:t>26/11/2023</a:t>
            </a:fld>
            <a:endParaRPr lang="el-GR"/>
          </a:p>
        </p:txBody>
      </p:sp>
      <p:sp>
        <p:nvSpPr>
          <p:cNvPr id="6" name="Footer Placeholder 4">
            <a:extLst>
              <a:ext uri="{FF2B5EF4-FFF2-40B4-BE49-F238E27FC236}">
                <a16:creationId xmlns:a16="http://schemas.microsoft.com/office/drawing/2014/main" id="{3E86D737-39CC-6C75-4C0B-B1F2794E8668}"/>
              </a:ext>
            </a:extLst>
          </p:cNvPr>
          <p:cNvSpPr>
            <a:spLocks noGrp="1"/>
          </p:cNvSpPr>
          <p:nvPr>
            <p:ph type="ftr" sz="quarter" idx="11"/>
          </p:nvPr>
        </p:nvSpPr>
        <p:spPr>
          <a:xfrm>
            <a:off x="2584450" y="6453188"/>
            <a:ext cx="7023100" cy="404812"/>
          </a:xfrm>
        </p:spPr>
        <p:txBody>
          <a:bodyPr/>
          <a:lstStyle>
            <a:lvl1pPr algn="ctr">
              <a:defRPr>
                <a:solidFill>
                  <a:schemeClr val="tx2"/>
                </a:solidFill>
              </a:defRPr>
            </a:lvl1pPr>
          </a:lstStyle>
          <a:p>
            <a:pPr>
              <a:defRPr/>
            </a:pPr>
            <a:endParaRPr lang="el-GR"/>
          </a:p>
        </p:txBody>
      </p:sp>
      <p:sp>
        <p:nvSpPr>
          <p:cNvPr id="7" name="Slide Number Placeholder 5">
            <a:extLst>
              <a:ext uri="{FF2B5EF4-FFF2-40B4-BE49-F238E27FC236}">
                <a16:creationId xmlns:a16="http://schemas.microsoft.com/office/drawing/2014/main" id="{7136197A-8CDE-137A-A7B5-35715B933F04}"/>
              </a:ext>
            </a:extLst>
          </p:cNvPr>
          <p:cNvSpPr>
            <a:spLocks noGrp="1"/>
          </p:cNvSpPr>
          <p:nvPr>
            <p:ph type="sldNum" sz="quarter" idx="12"/>
          </p:nvPr>
        </p:nvSpPr>
        <p:spPr>
          <a:xfrm>
            <a:off x="9831388" y="6453188"/>
            <a:ext cx="1595437" cy="404812"/>
          </a:xfrm>
        </p:spPr>
        <p:txBody>
          <a:bodyPr/>
          <a:lstStyle>
            <a:lvl1pPr>
              <a:defRPr/>
            </a:lvl1pPr>
          </a:lstStyle>
          <a:p>
            <a:fld id="{51E2AA7D-724A-43D2-A4DB-6C4D64E76ACF}" type="slidenum">
              <a:rPr lang="el-GR" altLang="en-US"/>
              <a:pPr/>
              <a:t>‹#›</a:t>
            </a:fld>
            <a:endParaRPr lang="el-GR" altLang="en-US"/>
          </a:p>
        </p:txBody>
      </p:sp>
    </p:spTree>
    <p:extLst>
      <p:ext uri="{BB962C8B-B14F-4D97-AF65-F5344CB8AC3E}">
        <p14:creationId xmlns:p14="http://schemas.microsoft.com/office/powerpoint/2010/main" val="266045935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3">
            <a:extLst>
              <a:ext uri="{FF2B5EF4-FFF2-40B4-BE49-F238E27FC236}">
                <a16:creationId xmlns:a16="http://schemas.microsoft.com/office/drawing/2014/main" id="{CF1F8887-CC66-03FB-D38D-C30E0D6F47E6}"/>
              </a:ext>
            </a:extLst>
          </p:cNvPr>
          <p:cNvSpPr>
            <a:spLocks noGrp="1"/>
          </p:cNvSpPr>
          <p:nvPr>
            <p:ph type="dt" sz="half" idx="10"/>
          </p:nvPr>
        </p:nvSpPr>
        <p:spPr/>
        <p:txBody>
          <a:bodyPr/>
          <a:lstStyle>
            <a:lvl1pPr>
              <a:defRPr/>
            </a:lvl1pPr>
          </a:lstStyle>
          <a:p>
            <a:pPr>
              <a:defRPr/>
            </a:pPr>
            <a:fld id="{ADF5B50C-328B-4909-A6EE-B89745AA246F}" type="datetimeFigureOut">
              <a:rPr lang="el-GR"/>
              <a:pPr>
                <a:defRPr/>
              </a:pPr>
              <a:t>26/11/2023</a:t>
            </a:fld>
            <a:endParaRPr lang="el-GR"/>
          </a:p>
        </p:txBody>
      </p:sp>
      <p:sp>
        <p:nvSpPr>
          <p:cNvPr id="6" name="Footer Placeholder 4">
            <a:extLst>
              <a:ext uri="{FF2B5EF4-FFF2-40B4-BE49-F238E27FC236}">
                <a16:creationId xmlns:a16="http://schemas.microsoft.com/office/drawing/2014/main" id="{E9F3C0D5-D933-CA96-834A-60FF3096A65F}"/>
              </a:ext>
            </a:extLst>
          </p:cNvPr>
          <p:cNvSpPr>
            <a:spLocks noGrp="1"/>
          </p:cNvSpPr>
          <p:nvPr>
            <p:ph type="ftr" sz="quarter" idx="11"/>
          </p:nvPr>
        </p:nvSpPr>
        <p:spPr/>
        <p:txBody>
          <a:bodyPr/>
          <a:lstStyle>
            <a:lvl1pPr>
              <a:defRPr/>
            </a:lvl1pPr>
          </a:lstStyle>
          <a:p>
            <a:pPr>
              <a:defRPr/>
            </a:pPr>
            <a:endParaRPr lang="el-GR"/>
          </a:p>
        </p:txBody>
      </p:sp>
      <p:sp>
        <p:nvSpPr>
          <p:cNvPr id="7" name="Slide Number Placeholder 5">
            <a:extLst>
              <a:ext uri="{FF2B5EF4-FFF2-40B4-BE49-F238E27FC236}">
                <a16:creationId xmlns:a16="http://schemas.microsoft.com/office/drawing/2014/main" id="{CE03936F-C41F-A2AE-C56E-7F00EA288A99}"/>
              </a:ext>
            </a:extLst>
          </p:cNvPr>
          <p:cNvSpPr>
            <a:spLocks noGrp="1"/>
          </p:cNvSpPr>
          <p:nvPr>
            <p:ph type="sldNum" sz="quarter" idx="12"/>
          </p:nvPr>
        </p:nvSpPr>
        <p:spPr/>
        <p:txBody>
          <a:bodyPr/>
          <a:lstStyle>
            <a:lvl1pPr>
              <a:defRPr/>
            </a:lvl1pPr>
          </a:lstStyle>
          <a:p>
            <a:fld id="{22DD9F48-3049-4052-8A19-8F14511FB99A}" type="slidenum">
              <a:rPr lang="el-GR" altLang="en-US"/>
              <a:pPr/>
              <a:t>‹#›</a:t>
            </a:fld>
            <a:endParaRPr lang="el-GR" altLang="en-US"/>
          </a:p>
        </p:txBody>
      </p:sp>
    </p:spTree>
    <p:extLst>
      <p:ext uri="{BB962C8B-B14F-4D97-AF65-F5344CB8AC3E}">
        <p14:creationId xmlns:p14="http://schemas.microsoft.com/office/powerpoint/2010/main" val="2230337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a:extLst>
              <a:ext uri="{FF2B5EF4-FFF2-40B4-BE49-F238E27FC236}">
                <a16:creationId xmlns:a16="http://schemas.microsoft.com/office/drawing/2014/main" id="{5E4D01CA-5213-3671-2789-87D98FDDD3B5}"/>
              </a:ext>
            </a:extLst>
          </p:cNvPr>
          <p:cNvSpPr>
            <a:spLocks noGrp="1"/>
          </p:cNvSpPr>
          <p:nvPr>
            <p:ph type="dt" sz="half" idx="10"/>
          </p:nvPr>
        </p:nvSpPr>
        <p:spPr/>
        <p:txBody>
          <a:bodyPr/>
          <a:lstStyle>
            <a:lvl1pPr>
              <a:defRPr/>
            </a:lvl1pPr>
          </a:lstStyle>
          <a:p>
            <a:pPr>
              <a:defRPr/>
            </a:pPr>
            <a:fld id="{BCCD6C8D-4ADE-464E-A04E-5B8AC27895D7}" type="datetimeFigureOut">
              <a:rPr lang="el-GR"/>
              <a:pPr>
                <a:defRPr/>
              </a:pPr>
              <a:t>26/11/2023</a:t>
            </a:fld>
            <a:endParaRPr lang="el-GR"/>
          </a:p>
        </p:txBody>
      </p:sp>
      <p:sp>
        <p:nvSpPr>
          <p:cNvPr id="8" name="Footer Placeholder 4">
            <a:extLst>
              <a:ext uri="{FF2B5EF4-FFF2-40B4-BE49-F238E27FC236}">
                <a16:creationId xmlns:a16="http://schemas.microsoft.com/office/drawing/2014/main" id="{3FF68E68-55DF-4161-006F-3AF7AF424FA9}"/>
              </a:ext>
            </a:extLst>
          </p:cNvPr>
          <p:cNvSpPr>
            <a:spLocks noGrp="1"/>
          </p:cNvSpPr>
          <p:nvPr>
            <p:ph type="ftr" sz="quarter" idx="11"/>
          </p:nvPr>
        </p:nvSpPr>
        <p:spPr/>
        <p:txBody>
          <a:bodyPr/>
          <a:lstStyle>
            <a:lvl1pPr>
              <a:defRPr/>
            </a:lvl1pPr>
          </a:lstStyle>
          <a:p>
            <a:pPr>
              <a:defRPr/>
            </a:pPr>
            <a:endParaRPr lang="el-GR"/>
          </a:p>
        </p:txBody>
      </p:sp>
      <p:sp>
        <p:nvSpPr>
          <p:cNvPr id="9" name="Slide Number Placeholder 5">
            <a:extLst>
              <a:ext uri="{FF2B5EF4-FFF2-40B4-BE49-F238E27FC236}">
                <a16:creationId xmlns:a16="http://schemas.microsoft.com/office/drawing/2014/main" id="{49F8BF45-A1CA-0D7F-55E4-550B4D3CA2D4}"/>
              </a:ext>
            </a:extLst>
          </p:cNvPr>
          <p:cNvSpPr>
            <a:spLocks noGrp="1"/>
          </p:cNvSpPr>
          <p:nvPr>
            <p:ph type="sldNum" sz="quarter" idx="12"/>
          </p:nvPr>
        </p:nvSpPr>
        <p:spPr/>
        <p:txBody>
          <a:bodyPr/>
          <a:lstStyle>
            <a:lvl1pPr>
              <a:defRPr/>
            </a:lvl1pPr>
          </a:lstStyle>
          <a:p>
            <a:fld id="{AAC71A20-BB74-41D2-BD7D-95D4EA89A1BC}" type="slidenum">
              <a:rPr lang="el-GR" altLang="en-US"/>
              <a:pPr/>
              <a:t>‹#›</a:t>
            </a:fld>
            <a:endParaRPr lang="el-GR" altLang="en-US"/>
          </a:p>
        </p:txBody>
      </p:sp>
    </p:spTree>
    <p:extLst>
      <p:ext uri="{BB962C8B-B14F-4D97-AF65-F5344CB8AC3E}">
        <p14:creationId xmlns:p14="http://schemas.microsoft.com/office/powerpoint/2010/main" val="2394922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3">
            <a:extLst>
              <a:ext uri="{FF2B5EF4-FFF2-40B4-BE49-F238E27FC236}">
                <a16:creationId xmlns:a16="http://schemas.microsoft.com/office/drawing/2014/main" id="{A16B9FDF-54EF-D439-5A0E-BBE0B81AED27}"/>
              </a:ext>
            </a:extLst>
          </p:cNvPr>
          <p:cNvSpPr>
            <a:spLocks noGrp="1"/>
          </p:cNvSpPr>
          <p:nvPr>
            <p:ph type="dt" sz="half" idx="10"/>
          </p:nvPr>
        </p:nvSpPr>
        <p:spPr/>
        <p:txBody>
          <a:bodyPr/>
          <a:lstStyle>
            <a:lvl1pPr>
              <a:defRPr/>
            </a:lvl1pPr>
          </a:lstStyle>
          <a:p>
            <a:pPr>
              <a:defRPr/>
            </a:pPr>
            <a:fld id="{B17F5BA2-85D3-466C-B950-6F4494D45924}" type="datetimeFigureOut">
              <a:rPr lang="el-GR"/>
              <a:pPr>
                <a:defRPr/>
              </a:pPr>
              <a:t>26/11/2023</a:t>
            </a:fld>
            <a:endParaRPr lang="el-GR"/>
          </a:p>
        </p:txBody>
      </p:sp>
      <p:sp>
        <p:nvSpPr>
          <p:cNvPr id="4" name="Footer Placeholder 4">
            <a:extLst>
              <a:ext uri="{FF2B5EF4-FFF2-40B4-BE49-F238E27FC236}">
                <a16:creationId xmlns:a16="http://schemas.microsoft.com/office/drawing/2014/main" id="{9655E061-D293-0C7F-5091-244D4E7027BB}"/>
              </a:ext>
            </a:extLst>
          </p:cNvPr>
          <p:cNvSpPr>
            <a:spLocks noGrp="1"/>
          </p:cNvSpPr>
          <p:nvPr>
            <p:ph type="ftr" sz="quarter" idx="11"/>
          </p:nvPr>
        </p:nvSpPr>
        <p:spPr/>
        <p:txBody>
          <a:bodyPr/>
          <a:lstStyle>
            <a:lvl1pPr>
              <a:defRPr/>
            </a:lvl1pPr>
          </a:lstStyle>
          <a:p>
            <a:pPr>
              <a:defRPr/>
            </a:pPr>
            <a:endParaRPr lang="el-GR"/>
          </a:p>
        </p:txBody>
      </p:sp>
      <p:sp>
        <p:nvSpPr>
          <p:cNvPr id="5" name="Slide Number Placeholder 5">
            <a:extLst>
              <a:ext uri="{FF2B5EF4-FFF2-40B4-BE49-F238E27FC236}">
                <a16:creationId xmlns:a16="http://schemas.microsoft.com/office/drawing/2014/main" id="{B73CCBBA-449A-0311-00CE-B0DB689C91D7}"/>
              </a:ext>
            </a:extLst>
          </p:cNvPr>
          <p:cNvSpPr>
            <a:spLocks noGrp="1"/>
          </p:cNvSpPr>
          <p:nvPr>
            <p:ph type="sldNum" sz="quarter" idx="12"/>
          </p:nvPr>
        </p:nvSpPr>
        <p:spPr/>
        <p:txBody>
          <a:bodyPr/>
          <a:lstStyle>
            <a:lvl1pPr>
              <a:defRPr/>
            </a:lvl1pPr>
          </a:lstStyle>
          <a:p>
            <a:fld id="{1014E422-39C5-4524-B241-08C5CA7749F0}" type="slidenum">
              <a:rPr lang="el-GR" altLang="en-US"/>
              <a:pPr/>
              <a:t>‹#›</a:t>
            </a:fld>
            <a:endParaRPr lang="el-GR" altLang="en-US"/>
          </a:p>
        </p:txBody>
      </p:sp>
    </p:spTree>
    <p:extLst>
      <p:ext uri="{BB962C8B-B14F-4D97-AF65-F5344CB8AC3E}">
        <p14:creationId xmlns:p14="http://schemas.microsoft.com/office/powerpoint/2010/main" val="1429119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508FB87E-CAE9-E23A-AC80-F16EAF2ED8BA}"/>
              </a:ext>
            </a:extLst>
          </p:cNvPr>
          <p:cNvSpPr>
            <a:spLocks noGrp="1"/>
          </p:cNvSpPr>
          <p:nvPr>
            <p:ph type="dt" sz="half" idx="10"/>
          </p:nvPr>
        </p:nvSpPr>
        <p:spPr/>
        <p:txBody>
          <a:bodyPr/>
          <a:lstStyle>
            <a:lvl1pPr>
              <a:defRPr/>
            </a:lvl1pPr>
          </a:lstStyle>
          <a:p>
            <a:pPr>
              <a:defRPr/>
            </a:pPr>
            <a:fld id="{DD446CAC-64EE-4B51-938C-A912F348429E}" type="datetimeFigureOut">
              <a:rPr lang="el-GR"/>
              <a:pPr>
                <a:defRPr/>
              </a:pPr>
              <a:t>26/11/2023</a:t>
            </a:fld>
            <a:endParaRPr lang="el-GR"/>
          </a:p>
        </p:txBody>
      </p:sp>
      <p:sp>
        <p:nvSpPr>
          <p:cNvPr id="3" name="Footer Placeholder 4">
            <a:extLst>
              <a:ext uri="{FF2B5EF4-FFF2-40B4-BE49-F238E27FC236}">
                <a16:creationId xmlns:a16="http://schemas.microsoft.com/office/drawing/2014/main" id="{303E58E8-6C93-188A-680C-041912A04B07}"/>
              </a:ext>
            </a:extLst>
          </p:cNvPr>
          <p:cNvSpPr>
            <a:spLocks noGrp="1"/>
          </p:cNvSpPr>
          <p:nvPr>
            <p:ph type="ftr" sz="quarter" idx="11"/>
          </p:nvPr>
        </p:nvSpPr>
        <p:spPr/>
        <p:txBody>
          <a:bodyPr/>
          <a:lstStyle>
            <a:lvl1pPr>
              <a:defRPr/>
            </a:lvl1pPr>
          </a:lstStyle>
          <a:p>
            <a:pPr>
              <a:defRPr/>
            </a:pPr>
            <a:endParaRPr lang="el-GR"/>
          </a:p>
        </p:txBody>
      </p:sp>
      <p:sp>
        <p:nvSpPr>
          <p:cNvPr id="4" name="Slide Number Placeholder 5">
            <a:extLst>
              <a:ext uri="{FF2B5EF4-FFF2-40B4-BE49-F238E27FC236}">
                <a16:creationId xmlns:a16="http://schemas.microsoft.com/office/drawing/2014/main" id="{1071BFB6-C621-03D5-4E2F-66D6CD760608}"/>
              </a:ext>
            </a:extLst>
          </p:cNvPr>
          <p:cNvSpPr>
            <a:spLocks noGrp="1"/>
          </p:cNvSpPr>
          <p:nvPr>
            <p:ph type="sldNum" sz="quarter" idx="12"/>
          </p:nvPr>
        </p:nvSpPr>
        <p:spPr/>
        <p:txBody>
          <a:bodyPr/>
          <a:lstStyle>
            <a:lvl1pPr>
              <a:defRPr/>
            </a:lvl1pPr>
          </a:lstStyle>
          <a:p>
            <a:fld id="{B19FA71C-F9C3-4E8C-998C-2842510240BE}" type="slidenum">
              <a:rPr lang="el-GR" altLang="en-US"/>
              <a:pPr/>
              <a:t>‹#›</a:t>
            </a:fld>
            <a:endParaRPr lang="el-GR" altLang="en-US"/>
          </a:p>
        </p:txBody>
      </p:sp>
    </p:spTree>
    <p:extLst>
      <p:ext uri="{BB962C8B-B14F-4D97-AF65-F5344CB8AC3E}">
        <p14:creationId xmlns:p14="http://schemas.microsoft.com/office/powerpoint/2010/main" val="60035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264928B-C424-1F26-68AB-A5DB801A69AA}"/>
              </a:ext>
            </a:extLst>
          </p:cNvPr>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a:extLst>
              <a:ext uri="{FF2B5EF4-FFF2-40B4-BE49-F238E27FC236}">
                <a16:creationId xmlns:a16="http://schemas.microsoft.com/office/drawing/2014/main" id="{091B9E03-17ED-9735-49E0-AC4DBF1BF086}"/>
              </a:ext>
            </a:extLst>
          </p:cNvPr>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a:extLst>
              <a:ext uri="{FF2B5EF4-FFF2-40B4-BE49-F238E27FC236}">
                <a16:creationId xmlns:a16="http://schemas.microsoft.com/office/drawing/2014/main" id="{2517616D-E092-715A-B0F7-D26F47BC4A26}"/>
              </a:ext>
            </a:extLst>
          </p:cNvPr>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DAE28AAF-F828-4783-B9E6-6CF888FC5353}" type="datetimeFigureOut">
              <a:rPr lang="el-GR"/>
              <a:pPr>
                <a:defRPr/>
              </a:pPr>
              <a:t>26/11/2023</a:t>
            </a:fld>
            <a:endParaRPr lang="el-GR"/>
          </a:p>
        </p:txBody>
      </p:sp>
      <p:sp>
        <p:nvSpPr>
          <p:cNvPr id="8" name="Footer Placeholder 5">
            <a:extLst>
              <a:ext uri="{FF2B5EF4-FFF2-40B4-BE49-F238E27FC236}">
                <a16:creationId xmlns:a16="http://schemas.microsoft.com/office/drawing/2014/main" id="{7414077E-32F6-32AA-B29E-0BD1423022A6}"/>
              </a:ext>
            </a:extLst>
          </p:cNvPr>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a:extLst>
              <a:ext uri="{FF2B5EF4-FFF2-40B4-BE49-F238E27FC236}">
                <a16:creationId xmlns:a16="http://schemas.microsoft.com/office/drawing/2014/main" id="{157DCC09-72FF-86DE-98D2-F6B302F46955}"/>
              </a:ext>
            </a:extLst>
          </p:cNvPr>
          <p:cNvSpPr>
            <a:spLocks noGrp="1"/>
          </p:cNvSpPr>
          <p:nvPr>
            <p:ph type="sldNum" sz="quarter" idx="12"/>
          </p:nvPr>
        </p:nvSpPr>
        <p:spPr>
          <a:xfrm>
            <a:off x="9883775" y="6453188"/>
            <a:ext cx="1595438" cy="404812"/>
          </a:xfrm>
        </p:spPr>
        <p:txBody>
          <a:bodyPr/>
          <a:lstStyle>
            <a:lvl1pPr>
              <a:defRPr/>
            </a:lvl1pPr>
          </a:lstStyle>
          <a:p>
            <a:fld id="{17FA774E-00E3-4EAB-B8A2-0BE933E444B7}" type="slidenum">
              <a:rPr lang="el-GR" altLang="en-US"/>
              <a:pPr/>
              <a:t>‹#›</a:t>
            </a:fld>
            <a:endParaRPr lang="el-GR" altLang="en-US"/>
          </a:p>
        </p:txBody>
      </p:sp>
    </p:spTree>
    <p:extLst>
      <p:ext uri="{BB962C8B-B14F-4D97-AF65-F5344CB8AC3E}">
        <p14:creationId xmlns:p14="http://schemas.microsoft.com/office/powerpoint/2010/main" val="2706875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5C5BFC7-B4F8-3E08-6A97-5350B8CAB2D5}"/>
              </a:ext>
            </a:extLst>
          </p:cNvPr>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a:extLst>
              <a:ext uri="{FF2B5EF4-FFF2-40B4-BE49-F238E27FC236}">
                <a16:creationId xmlns:a16="http://schemas.microsoft.com/office/drawing/2014/main" id="{2FB8BBCD-22F6-24FB-C100-2EBAFB18938D}"/>
              </a:ext>
            </a:extLst>
          </p:cNvPr>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rtlCol="0">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a:t>Κάντε κλικ στο εικονίδιο για να προσθέσετε εικόνα</a:t>
            </a:r>
            <a:endParaRPr lang="en-US" noProof="0"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a:extLst>
              <a:ext uri="{FF2B5EF4-FFF2-40B4-BE49-F238E27FC236}">
                <a16:creationId xmlns:a16="http://schemas.microsoft.com/office/drawing/2014/main" id="{D6D35BDF-FCEA-BB39-C2A3-F6D3E11D2A41}"/>
              </a:ext>
            </a:extLst>
          </p:cNvPr>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D08FB32C-1271-4E0E-BE58-03BB12251ADB}" type="datetimeFigureOut">
              <a:rPr lang="el-GR"/>
              <a:pPr>
                <a:defRPr/>
              </a:pPr>
              <a:t>26/11/2023</a:t>
            </a:fld>
            <a:endParaRPr lang="el-GR"/>
          </a:p>
        </p:txBody>
      </p:sp>
      <p:sp>
        <p:nvSpPr>
          <p:cNvPr id="8" name="Footer Placeholder 5">
            <a:extLst>
              <a:ext uri="{FF2B5EF4-FFF2-40B4-BE49-F238E27FC236}">
                <a16:creationId xmlns:a16="http://schemas.microsoft.com/office/drawing/2014/main" id="{AFF4F5EC-42E9-1744-067D-FC8F286D870D}"/>
              </a:ext>
            </a:extLst>
          </p:cNvPr>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a:extLst>
              <a:ext uri="{FF2B5EF4-FFF2-40B4-BE49-F238E27FC236}">
                <a16:creationId xmlns:a16="http://schemas.microsoft.com/office/drawing/2014/main" id="{7CF787D6-7905-FAD3-0965-656F43B96E8D}"/>
              </a:ext>
            </a:extLst>
          </p:cNvPr>
          <p:cNvSpPr>
            <a:spLocks noGrp="1"/>
          </p:cNvSpPr>
          <p:nvPr>
            <p:ph type="sldNum" sz="quarter" idx="12"/>
          </p:nvPr>
        </p:nvSpPr>
        <p:spPr>
          <a:xfrm>
            <a:off x="9883775" y="6453188"/>
            <a:ext cx="1595438" cy="404812"/>
          </a:xfrm>
        </p:spPr>
        <p:txBody>
          <a:bodyPr/>
          <a:lstStyle>
            <a:lvl1pPr>
              <a:defRPr/>
            </a:lvl1pPr>
          </a:lstStyle>
          <a:p>
            <a:fld id="{B9E136BF-F73B-44D4-B468-C90E08910B75}" type="slidenum">
              <a:rPr lang="el-GR" altLang="en-US"/>
              <a:pPr/>
              <a:t>‹#›</a:t>
            </a:fld>
            <a:endParaRPr lang="el-GR" altLang="en-US"/>
          </a:p>
        </p:txBody>
      </p:sp>
    </p:spTree>
    <p:extLst>
      <p:ext uri="{BB962C8B-B14F-4D97-AF65-F5344CB8AC3E}">
        <p14:creationId xmlns:p14="http://schemas.microsoft.com/office/powerpoint/2010/main" val="955626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18691A9-0635-82F6-379C-28D0F7A8D35E}"/>
              </a:ext>
            </a:extLst>
          </p:cNvPr>
          <p:cNvSpPr>
            <a:spLocks noGrp="1"/>
          </p:cNvSpPr>
          <p:nvPr>
            <p:ph type="title"/>
          </p:nvPr>
        </p:nvSpPr>
        <p:spPr bwMode="auto">
          <a:xfrm>
            <a:off x="1371600" y="685800"/>
            <a:ext cx="96012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altLang="en-US"/>
              <a:t>Κάντε κλικ για να επεξεργαστείτε τον τίτλο υποδείγματος</a:t>
            </a:r>
            <a:endParaRPr lang="en-US" altLang="en-US"/>
          </a:p>
        </p:txBody>
      </p:sp>
      <p:sp>
        <p:nvSpPr>
          <p:cNvPr id="1027" name="Text Placeholder 2">
            <a:extLst>
              <a:ext uri="{FF2B5EF4-FFF2-40B4-BE49-F238E27FC236}">
                <a16:creationId xmlns:a16="http://schemas.microsoft.com/office/drawing/2014/main" id="{60F37991-33C9-6CA0-41CB-E4D8CCE46B41}"/>
              </a:ext>
            </a:extLst>
          </p:cNvPr>
          <p:cNvSpPr>
            <a:spLocks noGrp="1"/>
          </p:cNvSpPr>
          <p:nvPr>
            <p:ph type="body" idx="1"/>
          </p:nvPr>
        </p:nvSpPr>
        <p:spPr bwMode="auto">
          <a:xfrm>
            <a:off x="1371600" y="2286000"/>
            <a:ext cx="96012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altLang="en-US"/>
              <a:t>Στυλ κειμένου υποδείγματος</a:t>
            </a:r>
          </a:p>
          <a:p>
            <a:pPr lvl="1"/>
            <a:r>
              <a:rPr lang="el-GR" altLang="en-US"/>
              <a:t>Δεύτερο επίπεδο</a:t>
            </a:r>
          </a:p>
          <a:p>
            <a:pPr lvl="2"/>
            <a:r>
              <a:rPr lang="el-GR" altLang="en-US"/>
              <a:t>Τρίτο επίπεδο</a:t>
            </a:r>
          </a:p>
          <a:p>
            <a:pPr lvl="3"/>
            <a:r>
              <a:rPr lang="el-GR" altLang="en-US"/>
              <a:t>Τέταρτο επίπεδο</a:t>
            </a:r>
          </a:p>
          <a:p>
            <a:pPr lvl="4"/>
            <a:r>
              <a:rPr lang="el-GR" altLang="en-US"/>
              <a:t>Πέμπτο επίπεδο</a:t>
            </a:r>
            <a:endParaRPr lang="en-US" altLang="en-US"/>
          </a:p>
        </p:txBody>
      </p:sp>
      <p:sp>
        <p:nvSpPr>
          <p:cNvPr id="4" name="Date Placeholder 3">
            <a:extLst>
              <a:ext uri="{FF2B5EF4-FFF2-40B4-BE49-F238E27FC236}">
                <a16:creationId xmlns:a16="http://schemas.microsoft.com/office/drawing/2014/main" id="{3A8E6FEB-AB89-8345-F899-49B46A0B8B9D}"/>
              </a:ext>
            </a:extLst>
          </p:cNvPr>
          <p:cNvSpPr>
            <a:spLocks noGrp="1"/>
          </p:cNvSpPr>
          <p:nvPr>
            <p:ph type="dt" sz="half" idx="2"/>
          </p:nvPr>
        </p:nvSpPr>
        <p:spPr>
          <a:xfrm>
            <a:off x="1390650" y="6453188"/>
            <a:ext cx="1204913"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fld id="{045A7FF6-1E50-4FFF-B179-201BE6CBC838}" type="datetimeFigureOut">
              <a:rPr lang="el-GR"/>
              <a:pPr>
                <a:defRPr/>
              </a:pPr>
              <a:t>26/11/2023</a:t>
            </a:fld>
            <a:endParaRPr lang="el-GR"/>
          </a:p>
        </p:txBody>
      </p:sp>
      <p:sp>
        <p:nvSpPr>
          <p:cNvPr id="5" name="Footer Placeholder 4">
            <a:extLst>
              <a:ext uri="{FF2B5EF4-FFF2-40B4-BE49-F238E27FC236}">
                <a16:creationId xmlns:a16="http://schemas.microsoft.com/office/drawing/2014/main" id="{4F44E6B0-124D-73B9-6A8C-28AD562C8481}"/>
              </a:ext>
            </a:extLst>
          </p:cNvPr>
          <p:cNvSpPr>
            <a:spLocks noGrp="1"/>
          </p:cNvSpPr>
          <p:nvPr>
            <p:ph type="ftr" sz="quarter" idx="3"/>
          </p:nvPr>
        </p:nvSpPr>
        <p:spPr>
          <a:xfrm>
            <a:off x="2894013" y="6453188"/>
            <a:ext cx="6280150"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endParaRPr lang="el-GR"/>
          </a:p>
        </p:txBody>
      </p:sp>
      <p:sp>
        <p:nvSpPr>
          <p:cNvPr id="6" name="Slide Number Placeholder 5">
            <a:extLst>
              <a:ext uri="{FF2B5EF4-FFF2-40B4-BE49-F238E27FC236}">
                <a16:creationId xmlns:a16="http://schemas.microsoft.com/office/drawing/2014/main" id="{523AAFDE-6400-035F-9F60-9B76C5AE547C}"/>
              </a:ext>
            </a:extLst>
          </p:cNvPr>
          <p:cNvSpPr>
            <a:spLocks noGrp="1"/>
          </p:cNvSpPr>
          <p:nvPr>
            <p:ph type="sldNum" sz="quarter" idx="4"/>
          </p:nvPr>
        </p:nvSpPr>
        <p:spPr>
          <a:xfrm>
            <a:off x="9472613" y="6453188"/>
            <a:ext cx="1597025" cy="404812"/>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tx2"/>
                </a:solidFill>
                <a:latin typeface="Franklin Gothic Book" panose="020B0503020102020204" pitchFamily="34" charset="0"/>
              </a:defRPr>
            </a:lvl1pPr>
          </a:lstStyle>
          <a:p>
            <a:fld id="{6B776046-8874-4505-AC93-97B402CD7A15}" type="slidenum">
              <a:rPr lang="el-GR" altLang="en-US"/>
              <a:pPr/>
              <a:t>‹#›</a:t>
            </a:fld>
            <a:endParaRPr lang="el-GR" altLang="en-US"/>
          </a:p>
        </p:txBody>
      </p:sp>
      <p:sp>
        <p:nvSpPr>
          <p:cNvPr id="9" name="Rectangle 8">
            <a:extLst>
              <a:ext uri="{FF2B5EF4-FFF2-40B4-BE49-F238E27FC236}">
                <a16:creationId xmlns:a16="http://schemas.microsoft.com/office/drawing/2014/main" id="{D398C423-4248-049C-C8F0-947275F8E17C}"/>
              </a:ext>
            </a:extLst>
          </p:cNvPr>
          <p:cNvSpPr/>
          <p:nvPr/>
        </p:nvSpPr>
        <p:spPr>
          <a:xfrm>
            <a:off x="477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67" r:id="rId1"/>
    <p:sldLayoutId id="2147483760" r:id="rId2"/>
    <p:sldLayoutId id="2147483768" r:id="rId3"/>
    <p:sldLayoutId id="2147483761" r:id="rId4"/>
    <p:sldLayoutId id="2147483762" r:id="rId5"/>
    <p:sldLayoutId id="2147483763" r:id="rId6"/>
    <p:sldLayoutId id="2147483764" r:id="rId7"/>
    <p:sldLayoutId id="2147483769" r:id="rId8"/>
    <p:sldLayoutId id="2147483770" r:id="rId9"/>
    <p:sldLayoutId id="2147483765" r:id="rId10"/>
    <p:sldLayoutId id="2147483766" r:id="rId11"/>
  </p:sldLayoutIdLst>
  <p:txStyles>
    <p:title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p:titleStyle>
    <p:bodyStyle>
      <a:lvl1pPr marL="382588" indent="-382588" algn="l" rtl="0" eaLnBrk="0" fontAlgn="base" hangingPunct="0">
        <a:lnSpc>
          <a:spcPct val="94000"/>
        </a:lnSpc>
        <a:spcBef>
          <a:spcPts val="1000"/>
        </a:spcBef>
        <a:spcAft>
          <a:spcPts val="200"/>
        </a:spcAft>
        <a:buFont typeface="Franklin Gothic Book" panose="020B0503020102020204" pitchFamily="34" charset="0"/>
        <a:buChar char="■"/>
        <a:defRPr sz="2000" kern="1200">
          <a:solidFill>
            <a:schemeClr val="tx2"/>
          </a:solidFill>
          <a:latin typeface="+mn-lt"/>
          <a:ea typeface="+mn-ea"/>
          <a:cs typeface="+mn-cs"/>
        </a:defRPr>
      </a:lvl1pPr>
      <a:lvl2pPr marL="914400" indent="-382588" algn="l" rtl="0" eaLnBrk="0" fontAlgn="base" hangingPunct="0">
        <a:lnSpc>
          <a:spcPct val="94000"/>
        </a:lnSpc>
        <a:spcBef>
          <a:spcPts val="500"/>
        </a:spcBef>
        <a:spcAft>
          <a:spcPts val="200"/>
        </a:spcAft>
        <a:buFont typeface="Franklin Gothic Book" panose="020B0503020102020204" pitchFamily="34" charset="0"/>
        <a:buChar char="–"/>
        <a:defRPr sz="2000" i="1" kern="1200">
          <a:solidFill>
            <a:schemeClr val="tx2"/>
          </a:solidFill>
          <a:latin typeface="+mn-lt"/>
          <a:ea typeface="+mn-ea"/>
          <a:cs typeface="+mn-cs"/>
        </a:defRPr>
      </a:lvl2pPr>
      <a:lvl3pPr marL="1371600" indent="-382588" algn="l" rtl="0" eaLnBrk="0" fontAlgn="base" hangingPunct="0">
        <a:lnSpc>
          <a:spcPct val="94000"/>
        </a:lnSpc>
        <a:spcBef>
          <a:spcPts val="500"/>
        </a:spcBef>
        <a:spcAft>
          <a:spcPts val="200"/>
        </a:spcAft>
        <a:buFont typeface="Franklin Gothic Book" panose="020B0503020102020204" pitchFamily="34" charset="0"/>
        <a:buChar char="■"/>
        <a:defRPr sz="2400" kern="1200">
          <a:solidFill>
            <a:schemeClr val="tx2"/>
          </a:solidFill>
          <a:latin typeface="+mn-lt"/>
          <a:ea typeface="+mn-ea"/>
          <a:cs typeface="+mn-cs"/>
        </a:defRPr>
      </a:lvl3pPr>
      <a:lvl4pPr marL="1828800" indent="-382588" algn="l" rtl="0" eaLnBrk="0" fontAlgn="base" hangingPunct="0">
        <a:lnSpc>
          <a:spcPct val="94000"/>
        </a:lnSpc>
        <a:spcBef>
          <a:spcPts val="500"/>
        </a:spcBef>
        <a:spcAft>
          <a:spcPts val="200"/>
        </a:spcAft>
        <a:buFont typeface="Franklin Gothic Book" panose="020B0503020102020204" pitchFamily="34" charset="0"/>
        <a:buChar char="–"/>
        <a:defRPr sz="2000" i="1" kern="1200">
          <a:solidFill>
            <a:schemeClr val="tx2"/>
          </a:solidFill>
          <a:latin typeface="+mn-lt"/>
          <a:ea typeface="+mn-ea"/>
          <a:cs typeface="+mn-cs"/>
        </a:defRPr>
      </a:lvl4pPr>
      <a:lvl5pPr marL="2286000" indent="-382588" algn="l" rtl="0" eaLnBrk="0" fontAlgn="base" hangingPunct="0">
        <a:lnSpc>
          <a:spcPct val="94000"/>
        </a:lnSpc>
        <a:spcBef>
          <a:spcPts val="500"/>
        </a:spcBef>
        <a:spcAft>
          <a:spcPts val="200"/>
        </a:spcAft>
        <a:buFont typeface="Franklin Gothic Book" panose="020B0503020102020204" pitchFamily="34" charset="0"/>
        <a:buChar char="■"/>
        <a:defRPr sz="1600" kern="120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1.jpe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7.png"/><Relationship Id="rId16"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jpeg"/><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3.jpeg"/><Relationship Id="rId9" Type="http://schemas.openxmlformats.org/officeDocument/2006/relationships/image" Target="../media/image12.svg"/><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1.jpeg"/><Relationship Id="rId7" Type="http://schemas.openxmlformats.org/officeDocument/2006/relationships/image" Target="../media/image2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3.jpeg"/><Relationship Id="rId9" Type="http://schemas.openxmlformats.org/officeDocument/2006/relationships/image" Target="../media/image30.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3.jpeg"/><Relationship Id="rId7" Type="http://schemas.openxmlformats.org/officeDocument/2006/relationships/image" Target="../media/image34.jpeg"/><Relationship Id="rId2" Type="http://schemas.openxmlformats.org/officeDocument/2006/relationships/slideLayout" Target="../slideLayouts/slideLayout2.xml"/><Relationship Id="rId1" Type="http://schemas.openxmlformats.org/officeDocument/2006/relationships/video" Target="https://www.youtube.com/embed/vH-D8_mjGxU?feature=oembed" TargetMode="External"/><Relationship Id="rId6" Type="http://schemas.openxmlformats.org/officeDocument/2006/relationships/image" Target="../media/image3.jpeg"/><Relationship Id="rId5" Type="http://schemas.openxmlformats.org/officeDocument/2006/relationships/image" Target="../media/image1.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CDEF2B8-09C4-DC26-CE10-7A027E1C91CB}"/>
              </a:ext>
            </a:extLst>
          </p:cNvPr>
          <p:cNvSpPr>
            <a:spLocks noGrp="1"/>
          </p:cNvSpPr>
          <p:nvPr>
            <p:ph type="ctrTitle"/>
          </p:nvPr>
        </p:nvSpPr>
        <p:spPr>
          <a:xfrm>
            <a:off x="2572522" y="2462985"/>
            <a:ext cx="8267700" cy="1200150"/>
          </a:xfrm>
        </p:spPr>
        <p:txBody>
          <a:bodyPr rtlCol="0">
            <a:normAutofit/>
          </a:bodyPr>
          <a:lstStyle/>
          <a:p>
            <a:pPr eaLnBrk="1" fontAlgn="auto" hangingPunct="1">
              <a:spcAft>
                <a:spcPts val="0"/>
              </a:spcAft>
              <a:defRPr/>
            </a:pPr>
            <a:r>
              <a:rPr lang="el" sz="3600" dirty="0" err="1"/>
              <a:t>Μυθολογικο</a:t>
            </a:r>
            <a:r>
              <a:rPr lang="el" sz="3600" dirty="0"/>
              <a:t> </a:t>
            </a:r>
            <a:r>
              <a:rPr lang="el" sz="3600" dirty="0" err="1"/>
              <a:t>ταξιδι</a:t>
            </a:r>
            <a:r>
              <a:rPr lang="el" sz="3600" dirty="0"/>
              <a:t> στο </a:t>
            </a:r>
            <a:r>
              <a:rPr lang="el" sz="3600" dirty="0" err="1"/>
              <a:t>διαστημα</a:t>
            </a:r>
          </a:p>
        </p:txBody>
      </p:sp>
      <p:sp>
        <p:nvSpPr>
          <p:cNvPr id="3" name="Υπότιτλος 2">
            <a:extLst>
              <a:ext uri="{FF2B5EF4-FFF2-40B4-BE49-F238E27FC236}">
                <a16:creationId xmlns:a16="http://schemas.microsoft.com/office/drawing/2014/main" id="{EAF7A70C-E2C9-203B-AE21-3BBCB0C96C8F}"/>
              </a:ext>
            </a:extLst>
          </p:cNvPr>
          <p:cNvSpPr>
            <a:spLocks noGrp="1"/>
          </p:cNvSpPr>
          <p:nvPr>
            <p:ph type="subTitle" idx="1"/>
          </p:nvPr>
        </p:nvSpPr>
        <p:spPr>
          <a:xfrm>
            <a:off x="1040585" y="4449677"/>
            <a:ext cx="9144000" cy="1655762"/>
          </a:xfrm>
        </p:spPr>
        <p:txBody>
          <a:bodyPr rtlCol="0">
            <a:normAutofit lnSpcReduction="10000"/>
          </a:bodyPr>
          <a:lstStyle/>
          <a:p>
            <a:pPr eaLnBrk="1" fontAlgn="auto" hangingPunct="1">
              <a:defRPr/>
            </a:pPr>
            <a:endParaRPr lang="el-GR" dirty="0"/>
          </a:p>
          <a:p>
            <a:pPr eaLnBrk="1" fontAlgn="auto" hangingPunct="1">
              <a:defRPr/>
            </a:pPr>
            <a:endParaRPr lang="el-GR" dirty="0"/>
          </a:p>
          <a:p>
            <a:pPr eaLnBrk="1" fontAlgn="auto" hangingPunct="1">
              <a:defRPr/>
            </a:pPr>
            <a:endParaRPr lang="el-GR" dirty="0"/>
          </a:p>
          <a:p>
            <a:pPr algn="l" eaLnBrk="1" fontAlgn="auto" hangingPunct="1">
              <a:defRPr/>
            </a:pPr>
            <a:r>
              <a:rPr lang="el" dirty="0"/>
              <a:t>Δημιουργός: Γαβριήλ Κολιός</a:t>
            </a:r>
            <a:endParaRPr lang="el-GR" dirty="0" err="1"/>
          </a:p>
          <a:p>
            <a:pPr eaLnBrk="1" fontAlgn="auto" hangingPunct="1">
              <a:defRPr/>
            </a:pPr>
            <a:endParaRPr lang="el-GR" dirty="0"/>
          </a:p>
        </p:txBody>
      </p:sp>
      <p:sp>
        <p:nvSpPr>
          <p:cNvPr id="6148" name="Ορθογώνιο 3">
            <a:extLst>
              <a:ext uri="{FF2B5EF4-FFF2-40B4-BE49-F238E27FC236}">
                <a16:creationId xmlns:a16="http://schemas.microsoft.com/office/drawing/2014/main" id="{00F23C2E-F706-772E-3760-6AC84EDBE11E}"/>
              </a:ext>
            </a:extLst>
          </p:cNvPr>
          <p:cNvSpPr>
            <a:spLocks noChangeArrowheads="1"/>
          </p:cNvSpPr>
          <p:nvPr/>
        </p:nvSpPr>
        <p:spPr bwMode="auto">
          <a:xfrm>
            <a:off x="715448" y="900885"/>
            <a:ext cx="112553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l-GR" altLang="en-US">
                <a:solidFill>
                  <a:srgbClr val="1D6295"/>
                </a:solidFill>
                <a:latin typeface="Comic Sans MS" panose="030F0702030302020204" pitchFamily="66" charset="0"/>
                <a:cs typeface="Calibri" panose="020F0502020204030204" pitchFamily="34" charset="0"/>
              </a:rPr>
              <a:t>ERASMUS +</a:t>
            </a:r>
          </a:p>
          <a:p>
            <a:pPr algn="ctr" eaLnBrk="1" hangingPunct="1"/>
            <a:r>
              <a:rPr lang="el-GR" altLang="en-US">
                <a:solidFill>
                  <a:srgbClr val="1D6295"/>
                </a:solidFill>
                <a:latin typeface="Comic Sans MS" panose="030F0702030302020204" pitchFamily="66" charset="0"/>
                <a:cs typeface="Calibri" panose="020F0502020204030204" pitchFamily="34" charset="0"/>
              </a:rPr>
              <a:t>2021-1-EL01-KA220-SCH-000027823</a:t>
            </a:r>
            <a:endParaRPr lang="en-US" altLang="en-US">
              <a:solidFill>
                <a:srgbClr val="1D6295"/>
              </a:solidFill>
              <a:latin typeface="Comic Sans MS" panose="030F0702030302020204" pitchFamily="66" charset="0"/>
              <a:cs typeface="Calibri" panose="020F0502020204030204" pitchFamily="34" charset="0"/>
            </a:endParaRPr>
          </a:p>
          <a:p>
            <a:pPr algn="ctr" eaLnBrk="1" hangingPunct="1"/>
            <a:r>
              <a:rPr lang="el-GR" altLang="en-US">
                <a:solidFill>
                  <a:srgbClr val="1D6295"/>
                </a:solidFill>
                <a:latin typeface="Comic Sans MS" panose="030F0702030302020204" pitchFamily="66" charset="0"/>
                <a:ea typeface="Calibri" panose="020F0502020204030204" pitchFamily="34" charset="0"/>
                <a:cs typeface="Times New Roman" panose="02020603050405020304" pitchFamily="18" charset="0"/>
              </a:rPr>
              <a:t> </a:t>
            </a:r>
            <a:r>
              <a:rPr lang="el-GR" altLang="en-US">
                <a:solidFill>
                  <a:srgbClr val="1D6295"/>
                </a:solidFill>
                <a:latin typeface="Comic Sans MS" panose="030F0702030302020204" pitchFamily="66" charset="0"/>
                <a:cs typeface="Calibri" panose="020F0502020204030204" pitchFamily="34" charset="0"/>
              </a:rPr>
              <a:t>« STEAM &amp; Digital Skills : </a:t>
            </a:r>
            <a:r>
              <a:rPr lang="en-US" altLang="en-US">
                <a:solidFill>
                  <a:srgbClr val="1D6295"/>
                </a:solidFill>
                <a:latin typeface="Comic Sans MS" panose="030F0702030302020204" pitchFamily="66" charset="0"/>
                <a:cs typeface="Calibri" panose="020F0502020204030204" pitchFamily="34" charset="0"/>
              </a:rPr>
              <a:t>Searching for the new Leonardos</a:t>
            </a:r>
            <a:r>
              <a:rPr lang="el-GR" altLang="en-US">
                <a:solidFill>
                  <a:srgbClr val="1D6295"/>
                </a:solidFill>
                <a:latin typeface="Comic Sans MS" panose="030F0702030302020204" pitchFamily="66" charset="0"/>
                <a:cs typeface="Calibri" panose="020F0502020204030204" pitchFamily="34" charset="0"/>
              </a:rPr>
              <a:t>»</a:t>
            </a:r>
            <a:endParaRPr lang="el-GR" altLang="en-US">
              <a:solidFill>
                <a:srgbClr val="1D6295"/>
              </a:solidFill>
              <a:latin typeface="Comic Sans MS" panose="030F0702030302020204" pitchFamily="66" charset="0"/>
              <a:cs typeface="Times New Roman" panose="02020603050405020304" pitchFamily="18" charset="0"/>
            </a:endParaRPr>
          </a:p>
        </p:txBody>
      </p:sp>
      <p:pic>
        <p:nvPicPr>
          <p:cNvPr id="6149" name="Εικόνα 4">
            <a:extLst>
              <a:ext uri="{FF2B5EF4-FFF2-40B4-BE49-F238E27FC236}">
                <a16:creationId xmlns:a16="http://schemas.microsoft.com/office/drawing/2014/main" id="{80B24785-69B0-C7BE-3F60-3294CEC945E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48863" y="179388"/>
            <a:ext cx="1462087"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Εικόνα 5">
            <a:extLst>
              <a:ext uri="{FF2B5EF4-FFF2-40B4-BE49-F238E27FC236}">
                <a16:creationId xmlns:a16="http://schemas.microsoft.com/office/drawing/2014/main" id="{4121C9ED-A40D-DC75-F74D-6C382FE6951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4969" y="1103791"/>
            <a:ext cx="1811337"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Εικόνα 6">
            <a:extLst>
              <a:ext uri="{FF2B5EF4-FFF2-40B4-BE49-F238E27FC236}">
                <a16:creationId xmlns:a16="http://schemas.microsoft.com/office/drawing/2014/main" id="{1F755E17-79A0-6E08-3BEB-5F1C158239B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02625" y="4302125"/>
            <a:ext cx="2752725" cy="139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Θέση περιεχομένου 2">
            <a:extLst>
              <a:ext uri="{FF2B5EF4-FFF2-40B4-BE49-F238E27FC236}">
                <a16:creationId xmlns:a16="http://schemas.microsoft.com/office/drawing/2014/main" id="{1F5B749F-8273-FDAA-749D-FBE240CEA37C}"/>
              </a:ext>
            </a:extLst>
          </p:cNvPr>
          <p:cNvSpPr>
            <a:spLocks noGrp="1"/>
          </p:cNvSpPr>
          <p:nvPr>
            <p:ph idx="1"/>
          </p:nvPr>
        </p:nvSpPr>
        <p:spPr>
          <a:xfrm>
            <a:off x="1371600" y="2638425"/>
            <a:ext cx="9601200" cy="3228975"/>
          </a:xfrm>
        </p:spPr>
        <p:txBody>
          <a:bodyPr/>
          <a:lstStyle/>
          <a:p>
            <a:pPr algn="just" eaLnBrk="1" hangingPunct="1"/>
            <a:endParaRPr lang="en-US" altLang="en-US"/>
          </a:p>
          <a:p>
            <a:pPr algn="just" eaLnBrk="1" hangingPunct="1"/>
            <a:endParaRPr lang="en-US" altLang="en-US"/>
          </a:p>
          <a:p>
            <a:pPr algn="just" eaLnBrk="1" hangingPunct="1"/>
            <a:endParaRPr lang="el-GR" altLang="en-US"/>
          </a:p>
        </p:txBody>
      </p:sp>
      <p:pic>
        <p:nvPicPr>
          <p:cNvPr id="7172" name="Εικόνα 3">
            <a:extLst>
              <a:ext uri="{FF2B5EF4-FFF2-40B4-BE49-F238E27FC236}">
                <a16:creationId xmlns:a16="http://schemas.microsoft.com/office/drawing/2014/main" id="{EE347458-1E01-F3E3-A8BF-BCB0E98966F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713913" y="1908175"/>
            <a:ext cx="1811337" cy="264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Εικόνα 4">
            <a:extLst>
              <a:ext uri="{FF2B5EF4-FFF2-40B4-BE49-F238E27FC236}">
                <a16:creationId xmlns:a16="http://schemas.microsoft.com/office/drawing/2014/main" id="{6C9F3DD1-FD9F-7224-C45B-ABA9E2F264E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63163" y="579438"/>
            <a:ext cx="146208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Εικόνα 5">
            <a:extLst>
              <a:ext uri="{FF2B5EF4-FFF2-40B4-BE49-F238E27FC236}">
                <a16:creationId xmlns:a16="http://schemas.microsoft.com/office/drawing/2014/main" id="{8F44D1D8-E9D2-F6C1-E1D9-A86FBA0D3DD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242425" y="4822825"/>
            <a:ext cx="2752725"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09709DD2-03CB-9997-A64B-2DD9293884C8}"/>
              </a:ext>
            </a:extLst>
          </p:cNvPr>
          <p:cNvSpPr txBox="1"/>
          <p:nvPr/>
        </p:nvSpPr>
        <p:spPr>
          <a:xfrm>
            <a:off x="722779" y="959"/>
            <a:ext cx="8987916"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l-GR" sz="2000" dirty="0">
                <a:solidFill>
                  <a:schemeClr val="accent2">
                    <a:lumMod val="50000"/>
                  </a:schemeClr>
                </a:solidFill>
                <a:latin typeface="Franklin Gothic Book"/>
                <a:cs typeface="Arial"/>
              </a:rPr>
              <a:t>   Το </a:t>
            </a:r>
            <a:r>
              <a:rPr lang="el-GR" sz="2000" b="1" dirty="0">
                <a:solidFill>
                  <a:schemeClr val="accent2">
                    <a:lumMod val="50000"/>
                  </a:schemeClr>
                </a:solidFill>
                <a:latin typeface="Franklin Gothic Book"/>
                <a:cs typeface="Arial"/>
              </a:rPr>
              <a:t>διάστημα</a:t>
            </a:r>
            <a:r>
              <a:rPr lang="el-GR" sz="2000" dirty="0">
                <a:solidFill>
                  <a:schemeClr val="accent2">
                    <a:lumMod val="50000"/>
                  </a:schemeClr>
                </a:solidFill>
                <a:latin typeface="Franklin Gothic Book"/>
                <a:cs typeface="Arial"/>
              </a:rPr>
              <a:t> και το </a:t>
            </a:r>
            <a:r>
              <a:rPr lang="el-GR" sz="2000" b="1" dirty="0">
                <a:solidFill>
                  <a:schemeClr val="accent2">
                    <a:lumMod val="50000"/>
                  </a:schemeClr>
                </a:solidFill>
                <a:latin typeface="Franklin Gothic Book"/>
                <a:cs typeface="Arial"/>
              </a:rPr>
              <a:t>ηλιακό σύστημα</a:t>
            </a:r>
            <a:r>
              <a:rPr lang="el-GR" sz="2000" dirty="0">
                <a:solidFill>
                  <a:schemeClr val="accent2">
                    <a:lumMod val="50000"/>
                  </a:schemeClr>
                </a:solidFill>
                <a:latin typeface="Franklin Gothic Book"/>
                <a:cs typeface="Arial"/>
              </a:rPr>
              <a:t> αποτελεί ένα συναρπαστικό θέμα για τους μαθητές και τις μαθήτριες, καθώς τους δίνει έναυσμα να ανακαλύψουν τον κόσμο γύρω τους. Μέσω της γνωριμίας με το ηλιακό μας σύστημα και τους πλανήτες του, οι μαθητές μπορούν να αντιληφθούν τη θέση μας στον κόσμο, να εμπνευστούν από το μεγαλείο του και να ονειρευτούν σχετικά με το τι μπορεί να μας κρύβει ο απέραντος αυτός κόσμος. Οι μαθητές θα γνωρίσουν τους πλανήτες και τις τροχιές τους γύρω από τον ήλιο, θα αναπτύξουν την περιέργειά τους, θα μελετήσουν αστερισμούς και θα κατασκευάσουν δημιουργικά ηλιακά συστήματα</a:t>
            </a:r>
            <a:r>
              <a:rPr lang="el-GR" sz="2000" dirty="0">
                <a:solidFill>
                  <a:schemeClr val="accent2">
                    <a:lumMod val="50000"/>
                  </a:schemeClr>
                </a:solidFill>
                <a:latin typeface="Arial"/>
                <a:cs typeface="Arial"/>
              </a:rPr>
              <a:t>.</a:t>
            </a:r>
            <a:endParaRPr lang="en-US" sz="2000" dirty="0">
              <a:solidFill>
                <a:schemeClr val="accent2">
                  <a:lumMod val="50000"/>
                </a:schemeClr>
              </a:solidFill>
              <a:latin typeface="Arial"/>
              <a:cs typeface="Arial"/>
            </a:endParaRPr>
          </a:p>
        </p:txBody>
      </p:sp>
      <p:sp>
        <p:nvSpPr>
          <p:cNvPr id="5" name="TextBox 4">
            <a:extLst>
              <a:ext uri="{FF2B5EF4-FFF2-40B4-BE49-F238E27FC236}">
                <a16:creationId xmlns:a16="http://schemas.microsoft.com/office/drawing/2014/main" id="{B9494E29-56DA-4638-AD7D-DE6463E42A23}"/>
              </a:ext>
            </a:extLst>
          </p:cNvPr>
          <p:cNvSpPr txBox="1"/>
          <p:nvPr/>
        </p:nvSpPr>
        <p:spPr>
          <a:xfrm>
            <a:off x="1333500" y="4395107"/>
            <a:ext cx="3810000" cy="2449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6" name="TextBox 5">
            <a:extLst>
              <a:ext uri="{FF2B5EF4-FFF2-40B4-BE49-F238E27FC236}">
                <a16:creationId xmlns:a16="http://schemas.microsoft.com/office/drawing/2014/main" id="{26745AA8-B1E6-3AF0-59DC-AA6259EBF7E6}"/>
              </a:ext>
            </a:extLst>
          </p:cNvPr>
          <p:cNvSpPr txBox="1"/>
          <p:nvPr/>
        </p:nvSpPr>
        <p:spPr>
          <a:xfrm>
            <a:off x="680359" y="2563587"/>
            <a:ext cx="8929004" cy="27853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dirty="0">
                <a:solidFill>
                  <a:schemeClr val="accent1"/>
                </a:solidFill>
                <a:latin typeface="Franklin Gothic Book"/>
                <a:cs typeface="Arial"/>
              </a:rPr>
              <a:t>     </a:t>
            </a:r>
            <a:r>
              <a:rPr lang="en-US" sz="2000" b="1" err="1">
                <a:solidFill>
                  <a:schemeClr val="accent1"/>
                </a:solidFill>
                <a:latin typeface="Franklin Gothic Book"/>
                <a:cs typeface="Arial"/>
              </a:rPr>
              <a:t>Διάστημ</a:t>
            </a:r>
            <a:r>
              <a:rPr lang="en-US" sz="2000" b="1" dirty="0">
                <a:solidFill>
                  <a:schemeClr val="accent1"/>
                </a:solidFill>
                <a:latin typeface="Franklin Gothic Book"/>
                <a:cs typeface="Arial"/>
              </a:rPr>
              <a:t>α ή </a:t>
            </a:r>
            <a:r>
              <a:rPr lang="en-US" sz="2000" b="1" err="1">
                <a:solidFill>
                  <a:schemeClr val="accent1"/>
                </a:solidFill>
                <a:latin typeface="Franklin Gothic Book"/>
                <a:cs typeface="Arial"/>
              </a:rPr>
              <a:t>εξώτερο</a:t>
            </a:r>
            <a:r>
              <a:rPr lang="en-US" sz="2000" b="1" dirty="0">
                <a:solidFill>
                  <a:schemeClr val="accent1"/>
                </a:solidFill>
                <a:latin typeface="Franklin Gothic Book"/>
                <a:cs typeface="Arial"/>
              </a:rPr>
              <a:t> </a:t>
            </a:r>
            <a:r>
              <a:rPr lang="en-US" sz="2000" b="1" err="1">
                <a:solidFill>
                  <a:schemeClr val="accent1"/>
                </a:solidFill>
                <a:latin typeface="Franklin Gothic Book"/>
                <a:cs typeface="Arial"/>
              </a:rPr>
              <a:t>διάστημ</a:t>
            </a:r>
            <a:r>
              <a:rPr lang="en-US" sz="2000" b="1" dirty="0">
                <a:solidFill>
                  <a:schemeClr val="accent1"/>
                </a:solidFill>
                <a:latin typeface="Franklin Gothic Book"/>
                <a:cs typeface="Arial"/>
              </a:rPr>
              <a:t>α</a:t>
            </a:r>
            <a:r>
              <a:rPr lang="en-US" sz="2000" dirty="0">
                <a:solidFill>
                  <a:schemeClr val="accent1"/>
                </a:solidFill>
                <a:latin typeface="Franklin Gothic Book"/>
                <a:cs typeface="Arial"/>
              </a:rPr>
              <a:t> </a:t>
            </a:r>
            <a:r>
              <a:rPr lang="en-US" sz="2000" err="1">
                <a:solidFill>
                  <a:schemeClr val="accent1"/>
                </a:solidFill>
                <a:latin typeface="Franklin Gothic Book"/>
                <a:cs typeface="Arial"/>
              </a:rPr>
              <a:t>είν</a:t>
            </a:r>
            <a:r>
              <a:rPr lang="en-US" sz="2000" dirty="0">
                <a:solidFill>
                  <a:schemeClr val="accent1"/>
                </a:solidFill>
                <a:latin typeface="Franklin Gothic Book"/>
                <a:cs typeface="Arial"/>
              </a:rPr>
              <a:t>αι ο αχα</a:t>
            </a:r>
            <a:r>
              <a:rPr lang="en-US" sz="2000" err="1">
                <a:solidFill>
                  <a:schemeClr val="accent1"/>
                </a:solidFill>
                <a:latin typeface="Franklin Gothic Book"/>
                <a:cs typeface="Arial"/>
              </a:rPr>
              <a:t>νής</a:t>
            </a:r>
            <a:r>
              <a:rPr lang="en-US" sz="2000" dirty="0">
                <a:solidFill>
                  <a:schemeClr val="accent1"/>
                </a:solidFill>
                <a:latin typeface="Franklin Gothic Book"/>
                <a:cs typeface="Arial"/>
              </a:rPr>
              <a:t> </a:t>
            </a:r>
            <a:r>
              <a:rPr lang="en-US" sz="2000" err="1">
                <a:solidFill>
                  <a:schemeClr val="accent1"/>
                </a:solidFill>
                <a:latin typeface="Franklin Gothic Book"/>
                <a:cs typeface="Arial"/>
              </a:rPr>
              <a:t>χώρος</a:t>
            </a:r>
            <a:r>
              <a:rPr lang="en-US" sz="2000" dirty="0">
                <a:solidFill>
                  <a:schemeClr val="accent1"/>
                </a:solidFill>
                <a:latin typeface="Franklin Gothic Book"/>
                <a:cs typeface="Arial"/>
              </a:rPr>
              <a:t> </a:t>
            </a:r>
            <a:r>
              <a:rPr lang="en-US" sz="2000" err="1">
                <a:solidFill>
                  <a:schemeClr val="accent1"/>
                </a:solidFill>
                <a:latin typeface="Franklin Gothic Book"/>
                <a:cs typeface="Arial"/>
              </a:rPr>
              <a:t>στον</a:t>
            </a:r>
            <a:r>
              <a:rPr lang="en-US" sz="2000" dirty="0">
                <a:solidFill>
                  <a:schemeClr val="accent1"/>
                </a:solidFill>
                <a:latin typeface="Franklin Gothic Book"/>
                <a:cs typeface="Arial"/>
              </a:rPr>
              <a:t> οπ</a:t>
            </a:r>
            <a:r>
              <a:rPr lang="en-US" sz="2000" err="1">
                <a:solidFill>
                  <a:schemeClr val="accent1"/>
                </a:solidFill>
                <a:latin typeface="Franklin Gothic Book"/>
                <a:cs typeface="Arial"/>
              </a:rPr>
              <a:t>οίο</a:t>
            </a:r>
            <a:r>
              <a:rPr lang="en-US" sz="2000" dirty="0">
                <a:solidFill>
                  <a:schemeClr val="accent1"/>
                </a:solidFill>
                <a:latin typeface="Franklin Gothic Book"/>
                <a:cs typeface="Arial"/>
              </a:rPr>
              <a:t> </a:t>
            </a:r>
            <a:r>
              <a:rPr lang="en-US" sz="2000" err="1">
                <a:solidFill>
                  <a:schemeClr val="accent1"/>
                </a:solidFill>
                <a:latin typeface="Franklin Gothic Book"/>
                <a:cs typeface="Arial"/>
              </a:rPr>
              <a:t>κινούντ</a:t>
            </a:r>
            <a:r>
              <a:rPr lang="en-US" sz="2000" dirty="0">
                <a:solidFill>
                  <a:schemeClr val="accent1"/>
                </a:solidFill>
                <a:latin typeface="Franklin Gothic Book"/>
                <a:cs typeface="Arial"/>
              </a:rPr>
              <a:t>αι </a:t>
            </a:r>
            <a:r>
              <a:rPr lang="en-US" sz="2000" err="1">
                <a:solidFill>
                  <a:schemeClr val="accent1"/>
                </a:solidFill>
                <a:latin typeface="Franklin Gothic Book"/>
                <a:cs typeface="Arial"/>
              </a:rPr>
              <a:t>όλ</a:t>
            </a:r>
            <a:r>
              <a:rPr lang="en-US" sz="2000" dirty="0">
                <a:solidFill>
                  <a:schemeClr val="accent1"/>
                </a:solidFill>
                <a:latin typeface="Franklin Gothic Book"/>
                <a:cs typeface="Arial"/>
              </a:rPr>
              <a:t>α τα </a:t>
            </a:r>
            <a:r>
              <a:rPr lang="en-US" sz="2000" err="1">
                <a:solidFill>
                  <a:schemeClr val="accent1"/>
                </a:solidFill>
                <a:latin typeface="Franklin Gothic Book"/>
                <a:cs typeface="Arial"/>
              </a:rPr>
              <a:t>ουράνι</a:t>
            </a:r>
            <a:r>
              <a:rPr lang="en-US" sz="2000" dirty="0">
                <a:solidFill>
                  <a:schemeClr val="accent1"/>
                </a:solidFill>
                <a:latin typeface="Franklin Gothic Book"/>
                <a:cs typeface="Arial"/>
              </a:rPr>
              <a:t>α </a:t>
            </a:r>
            <a:r>
              <a:rPr lang="en-US" sz="2000" err="1">
                <a:solidFill>
                  <a:schemeClr val="accent1"/>
                </a:solidFill>
                <a:latin typeface="Franklin Gothic Book"/>
                <a:cs typeface="Arial"/>
              </a:rPr>
              <a:t>σώμ</a:t>
            </a:r>
            <a:r>
              <a:rPr lang="en-US" sz="2000" dirty="0">
                <a:solidFill>
                  <a:schemeClr val="accent1"/>
                </a:solidFill>
                <a:latin typeface="Franklin Gothic Book"/>
                <a:cs typeface="Arial"/>
              </a:rPr>
              <a:t>ατα και β</a:t>
            </a:r>
            <a:r>
              <a:rPr lang="en-US" sz="2000" err="1">
                <a:solidFill>
                  <a:schemeClr val="accent1"/>
                </a:solidFill>
                <a:latin typeface="Franklin Gothic Book"/>
                <a:cs typeface="Arial"/>
              </a:rPr>
              <a:t>ρίσκετ</a:t>
            </a:r>
            <a:r>
              <a:rPr lang="en-US" sz="2000" dirty="0">
                <a:solidFill>
                  <a:schemeClr val="accent1"/>
                </a:solidFill>
                <a:latin typeface="Franklin Gothic Book"/>
                <a:cs typeface="Arial"/>
              </a:rPr>
              <a:t>αι </a:t>
            </a:r>
            <a:r>
              <a:rPr lang="en-US" sz="2000" err="1">
                <a:solidFill>
                  <a:schemeClr val="accent1"/>
                </a:solidFill>
                <a:latin typeface="Franklin Gothic Book"/>
                <a:cs typeface="Arial"/>
              </a:rPr>
              <a:t>έξω</a:t>
            </a:r>
            <a:r>
              <a:rPr lang="en-US" sz="2000" dirty="0">
                <a:solidFill>
                  <a:schemeClr val="accent1"/>
                </a:solidFill>
                <a:latin typeface="Franklin Gothic Book"/>
                <a:cs typeface="Arial"/>
              </a:rPr>
              <a:t> από </a:t>
            </a:r>
            <a:r>
              <a:rPr lang="en-US" sz="2000" err="1">
                <a:solidFill>
                  <a:schemeClr val="accent1"/>
                </a:solidFill>
                <a:latin typeface="Franklin Gothic Book"/>
                <a:cs typeface="Arial"/>
              </a:rPr>
              <a:t>την</a:t>
            </a:r>
            <a:r>
              <a:rPr lang="en-US" sz="2000" dirty="0">
                <a:solidFill>
                  <a:schemeClr val="accent1"/>
                </a:solidFill>
                <a:latin typeface="Franklin Gothic Book"/>
                <a:cs typeface="Arial"/>
              </a:rPr>
              <a:t> επ</a:t>
            </a:r>
            <a:r>
              <a:rPr lang="en-US" sz="2000" err="1">
                <a:solidFill>
                  <a:schemeClr val="accent1"/>
                </a:solidFill>
                <a:latin typeface="Franklin Gothic Book"/>
                <a:cs typeface="Arial"/>
              </a:rPr>
              <a:t>ιφάνει</a:t>
            </a:r>
            <a:r>
              <a:rPr lang="en-US" sz="2000" dirty="0">
                <a:solidFill>
                  <a:schemeClr val="accent1"/>
                </a:solidFill>
                <a:latin typeface="Franklin Gothic Book"/>
                <a:cs typeface="Arial"/>
              </a:rPr>
              <a:t>α και </a:t>
            </a:r>
            <a:r>
              <a:rPr lang="en-US" sz="2000" err="1">
                <a:solidFill>
                  <a:schemeClr val="accent1"/>
                </a:solidFill>
                <a:latin typeface="Franklin Gothic Book"/>
                <a:cs typeface="Arial"/>
              </a:rPr>
              <a:t>την</a:t>
            </a:r>
            <a:r>
              <a:rPr lang="en-US" sz="2000" dirty="0">
                <a:solidFill>
                  <a:schemeClr val="accent1"/>
                </a:solidFill>
                <a:latin typeface="Franklin Gothic Book"/>
                <a:cs typeface="Arial"/>
              </a:rPr>
              <a:t> α</a:t>
            </a:r>
            <a:r>
              <a:rPr lang="en-US" sz="2000" err="1">
                <a:solidFill>
                  <a:schemeClr val="accent1"/>
                </a:solidFill>
                <a:latin typeface="Franklin Gothic Book"/>
                <a:cs typeface="Arial"/>
              </a:rPr>
              <a:t>τμόσφ</a:t>
            </a:r>
            <a:r>
              <a:rPr lang="en-US" sz="2000" dirty="0">
                <a:solidFill>
                  <a:schemeClr val="accent1"/>
                </a:solidFill>
                <a:latin typeface="Franklin Gothic Book"/>
                <a:cs typeface="Arial"/>
              </a:rPr>
              <a:t>α</a:t>
            </a:r>
            <a:r>
              <a:rPr lang="en-US" sz="2000" err="1">
                <a:solidFill>
                  <a:schemeClr val="accent1"/>
                </a:solidFill>
                <a:latin typeface="Franklin Gothic Book"/>
                <a:cs typeface="Arial"/>
              </a:rPr>
              <a:t>ιρ</a:t>
            </a:r>
            <a:r>
              <a:rPr lang="en-US" sz="2000" dirty="0">
                <a:solidFill>
                  <a:schemeClr val="accent1"/>
                </a:solidFill>
                <a:latin typeface="Franklin Gothic Book"/>
                <a:cs typeface="Arial"/>
              </a:rPr>
              <a:t>α </a:t>
            </a:r>
            <a:r>
              <a:rPr lang="en-US" sz="2000" err="1">
                <a:solidFill>
                  <a:schemeClr val="accent1"/>
                </a:solidFill>
                <a:latin typeface="Franklin Gothic Book"/>
                <a:cs typeface="Arial"/>
              </a:rPr>
              <a:t>της</a:t>
            </a:r>
            <a:r>
              <a:rPr lang="en-US" sz="2000" dirty="0">
                <a:solidFill>
                  <a:schemeClr val="accent1"/>
                </a:solidFill>
                <a:latin typeface="Franklin Gothic Book"/>
                <a:cs typeface="Arial"/>
              </a:rPr>
              <a:t> </a:t>
            </a:r>
            <a:r>
              <a:rPr lang="en-US" sz="2000" err="1">
                <a:solidFill>
                  <a:schemeClr val="accent1"/>
                </a:solidFill>
                <a:latin typeface="Franklin Gothic Book"/>
                <a:cs typeface="Arial"/>
              </a:rPr>
              <a:t>Γης</a:t>
            </a:r>
            <a:r>
              <a:rPr lang="en-US" sz="2000" dirty="0">
                <a:latin typeface="Franklin Gothic Book"/>
                <a:cs typeface="Arial"/>
              </a:rPr>
              <a:t>.</a:t>
            </a:r>
            <a:endParaRPr lang="en-US"/>
          </a:p>
          <a:p>
            <a:pPr algn="just"/>
            <a:endParaRPr lang="en-US" sz="2300" dirty="0">
              <a:solidFill>
                <a:srgbClr val="858507"/>
              </a:solidFill>
              <a:latin typeface="Franklin Gothic Book"/>
            </a:endParaRPr>
          </a:p>
          <a:p>
            <a:pPr algn="just"/>
            <a:endParaRPr lang="en-US" sz="2300" dirty="0">
              <a:solidFill>
                <a:srgbClr val="C00000"/>
              </a:solidFill>
              <a:latin typeface="Franklin Gothic Book"/>
            </a:endParaRPr>
          </a:p>
          <a:p>
            <a:pPr algn="just"/>
            <a:endParaRPr lang="en-US" sz="2300" dirty="0">
              <a:solidFill>
                <a:srgbClr val="858507"/>
              </a:solidFill>
              <a:latin typeface="Franklin Gothic Book"/>
            </a:endParaRPr>
          </a:p>
          <a:p>
            <a:pPr algn="just"/>
            <a:endParaRPr lang="en-US" sz="2300">
              <a:latin typeface="Franklin Gothic Book"/>
            </a:endParaRPr>
          </a:p>
          <a:p>
            <a:pPr algn="just"/>
            <a:endParaRPr lang="en-US" sz="2300" dirty="0">
              <a:latin typeface="Franklin Gothic Book"/>
            </a:endParaRPr>
          </a:p>
        </p:txBody>
      </p:sp>
      <p:sp>
        <p:nvSpPr>
          <p:cNvPr id="8" name="TextBox 7">
            <a:extLst>
              <a:ext uri="{FF2B5EF4-FFF2-40B4-BE49-F238E27FC236}">
                <a16:creationId xmlns:a16="http://schemas.microsoft.com/office/drawing/2014/main" id="{E30761F6-142A-E87D-9A3B-BA0C6FD1A780}"/>
              </a:ext>
            </a:extLst>
          </p:cNvPr>
          <p:cNvSpPr txBox="1"/>
          <p:nvPr/>
        </p:nvSpPr>
        <p:spPr>
          <a:xfrm>
            <a:off x="677636" y="3592285"/>
            <a:ext cx="9032418"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dirty="0">
                <a:solidFill>
                  <a:srgbClr val="858507"/>
                </a:solidFill>
                <a:latin typeface="Franklin Gothic Book"/>
                <a:ea typeface="Franklin Gothic Book"/>
                <a:cs typeface="Franklin Gothic Book"/>
              </a:rPr>
              <a:t>  </a:t>
            </a:r>
            <a:r>
              <a:rPr lang="en-US" sz="2000" b="1" i="0" u="none" strike="noStrike" baseline="0" err="1">
                <a:solidFill>
                  <a:srgbClr val="858507"/>
                </a:solidFill>
                <a:latin typeface="Franklin Gothic Book"/>
                <a:ea typeface="Franklin Gothic Book"/>
                <a:cs typeface="Franklin Gothic Book"/>
              </a:rPr>
              <a:t>Το</a:t>
            </a:r>
            <a:r>
              <a:rPr lang="en-US" sz="2000" b="1" i="0" u="none" strike="noStrike" baseline="0" dirty="0">
                <a:solidFill>
                  <a:srgbClr val="858507"/>
                </a:solidFill>
                <a:latin typeface="Franklin Gothic Book"/>
                <a:ea typeface="Franklin Gothic Book"/>
                <a:cs typeface="Franklin Gothic Book"/>
              </a:rPr>
              <a:t> </a:t>
            </a:r>
            <a:r>
              <a:rPr lang="en-US" sz="2000" b="1" i="0" u="none" strike="noStrike" baseline="0" err="1">
                <a:solidFill>
                  <a:srgbClr val="858507"/>
                </a:solidFill>
                <a:latin typeface="Franklin Gothic Book"/>
                <a:ea typeface="Franklin Gothic Book"/>
                <a:cs typeface="Franklin Gothic Book"/>
              </a:rPr>
              <a:t>ηλι</a:t>
            </a:r>
            <a:r>
              <a:rPr lang="en-US" sz="2000" b="1" i="0" u="none" strike="noStrike" baseline="0" dirty="0">
                <a:solidFill>
                  <a:srgbClr val="858507"/>
                </a:solidFill>
                <a:latin typeface="Franklin Gothic Book"/>
                <a:ea typeface="Franklin Gothic Book"/>
                <a:cs typeface="Franklin Gothic Book"/>
              </a:rPr>
              <a:t>α</a:t>
            </a:r>
            <a:r>
              <a:rPr lang="en-US" sz="2000" b="1" i="0" u="none" strike="noStrike" baseline="0" err="1">
                <a:solidFill>
                  <a:srgbClr val="858507"/>
                </a:solidFill>
                <a:latin typeface="Franklin Gothic Book"/>
                <a:ea typeface="Franklin Gothic Book"/>
                <a:cs typeface="Franklin Gothic Book"/>
              </a:rPr>
              <a:t>κό</a:t>
            </a:r>
            <a:r>
              <a:rPr lang="en-US" sz="2000" b="1" i="0" u="none" strike="noStrike" baseline="0" dirty="0">
                <a:solidFill>
                  <a:srgbClr val="858507"/>
                </a:solidFill>
                <a:latin typeface="Franklin Gothic Book"/>
                <a:ea typeface="Franklin Gothic Book"/>
                <a:cs typeface="Franklin Gothic Book"/>
              </a:rPr>
              <a:t> μας </a:t>
            </a:r>
            <a:r>
              <a:rPr lang="en-US" sz="2000" b="1" err="1">
                <a:solidFill>
                  <a:srgbClr val="858507"/>
                </a:solidFill>
                <a:latin typeface="Franklin Gothic Book"/>
                <a:ea typeface="Franklin Gothic Book"/>
                <a:cs typeface="Franklin Gothic Book"/>
              </a:rPr>
              <a:t>σύστημ</a:t>
            </a:r>
            <a:r>
              <a:rPr lang="en-US" sz="2000" b="1" dirty="0">
                <a:solidFill>
                  <a:srgbClr val="858507"/>
                </a:solidFill>
                <a:latin typeface="Franklin Gothic Book"/>
                <a:ea typeface="Franklin Gothic Book"/>
                <a:cs typeface="Franklin Gothic Book"/>
              </a:rPr>
              <a:t>α</a:t>
            </a:r>
            <a:r>
              <a:rPr lang="en-US" sz="2000" dirty="0">
                <a:solidFill>
                  <a:srgbClr val="858507"/>
                </a:solidFill>
                <a:latin typeface="Franklin Gothic Book"/>
                <a:ea typeface="Franklin Gothic Book"/>
                <a:cs typeface="Franklin Gothic Book"/>
              </a:rPr>
              <a:t> απ</a:t>
            </a:r>
            <a:r>
              <a:rPr lang="en-US" sz="2000" err="1">
                <a:solidFill>
                  <a:srgbClr val="858507"/>
                </a:solidFill>
                <a:latin typeface="Franklin Gothic Book"/>
                <a:ea typeface="Franklin Gothic Book"/>
                <a:cs typeface="Franklin Gothic Book"/>
              </a:rPr>
              <a:t>οτελείτ</a:t>
            </a:r>
            <a:r>
              <a:rPr lang="en-US" sz="2000" dirty="0">
                <a:solidFill>
                  <a:srgbClr val="858507"/>
                </a:solidFill>
                <a:latin typeface="Franklin Gothic Book"/>
                <a:ea typeface="Franklin Gothic Book"/>
                <a:cs typeface="Franklin Gothic Book"/>
              </a:rPr>
              <a:t>αι</a:t>
            </a:r>
            <a:r>
              <a:rPr lang="en-US" sz="2000" b="0" i="0" u="none" strike="noStrike" baseline="0" dirty="0">
                <a:solidFill>
                  <a:srgbClr val="858507"/>
                </a:solidFill>
                <a:latin typeface="Franklin Gothic Book"/>
                <a:ea typeface="Franklin Gothic Book"/>
                <a:cs typeface="Franklin Gothic Book"/>
              </a:rPr>
              <a:t> από </a:t>
            </a:r>
            <a:r>
              <a:rPr lang="en-US" sz="2000" b="0" i="0" u="none" strike="noStrike" baseline="0" err="1">
                <a:solidFill>
                  <a:srgbClr val="858507"/>
                </a:solidFill>
                <a:latin typeface="Franklin Gothic Book"/>
                <a:ea typeface="Franklin Gothic Book"/>
                <a:cs typeface="Franklin Gothic Book"/>
              </a:rPr>
              <a:t>τον</a:t>
            </a:r>
            <a:r>
              <a:rPr lang="en-US" sz="2000" b="0" i="0" u="none" strike="noStrike" baseline="0" dirty="0">
                <a:solidFill>
                  <a:srgbClr val="858507"/>
                </a:solidFill>
                <a:latin typeface="Franklin Gothic Book"/>
                <a:ea typeface="Franklin Gothic Book"/>
                <a:cs typeface="Franklin Gothic Book"/>
              </a:rPr>
              <a:t> </a:t>
            </a:r>
            <a:r>
              <a:rPr lang="en-US" sz="2000" b="0" i="0" u="none" strike="noStrike" baseline="0" err="1">
                <a:solidFill>
                  <a:srgbClr val="858507"/>
                </a:solidFill>
                <a:latin typeface="Franklin Gothic Book"/>
                <a:ea typeface="Franklin Gothic Book"/>
                <a:cs typeface="Franklin Gothic Book"/>
              </a:rPr>
              <a:t>Ήλιο</a:t>
            </a:r>
            <a:r>
              <a:rPr lang="en-US" sz="2000" b="0" i="0" u="none" strike="noStrike" baseline="0" dirty="0">
                <a:solidFill>
                  <a:srgbClr val="858507"/>
                </a:solidFill>
                <a:latin typeface="Franklin Gothic Book"/>
                <a:ea typeface="Franklin Gothic Book"/>
                <a:cs typeface="Franklin Gothic Book"/>
              </a:rPr>
              <a:t> (α</a:t>
            </a:r>
            <a:r>
              <a:rPr lang="en-US" sz="2000" b="0" i="0" u="none" strike="noStrike" baseline="0" err="1">
                <a:solidFill>
                  <a:srgbClr val="858507"/>
                </a:solidFill>
                <a:latin typeface="Franklin Gothic Book"/>
                <a:ea typeface="Franklin Gothic Book"/>
                <a:cs typeface="Franklin Gothic Book"/>
              </a:rPr>
              <a:t>στέρ</a:t>
            </a:r>
            <a:r>
              <a:rPr lang="en-US" sz="2000" b="0" i="0" u="none" strike="noStrike" baseline="0" dirty="0">
                <a:solidFill>
                  <a:srgbClr val="858507"/>
                </a:solidFill>
                <a:latin typeface="Franklin Gothic Book"/>
                <a:ea typeface="Franklin Gothic Book"/>
                <a:cs typeface="Franklin Gothic Book"/>
              </a:rPr>
              <a:t>ας) και </a:t>
            </a:r>
            <a:r>
              <a:rPr lang="en-US" sz="2000" b="0" i="0" u="none" strike="noStrike" baseline="0" err="1">
                <a:solidFill>
                  <a:srgbClr val="858507"/>
                </a:solidFill>
                <a:latin typeface="Franklin Gothic Book"/>
                <a:ea typeface="Franklin Gothic Book"/>
                <a:cs typeface="Franklin Gothic Book"/>
              </a:rPr>
              <a:t>όλ</a:t>
            </a:r>
            <a:r>
              <a:rPr lang="en-US" sz="2000" b="0" i="0" u="none" strike="noStrike" baseline="0" dirty="0">
                <a:solidFill>
                  <a:srgbClr val="858507"/>
                </a:solidFill>
                <a:latin typeface="Franklin Gothic Book"/>
                <a:ea typeface="Franklin Gothic Book"/>
                <a:cs typeface="Franklin Gothic Book"/>
              </a:rPr>
              <a:t>α τα </a:t>
            </a:r>
            <a:r>
              <a:rPr lang="en-US" sz="2000" b="0" i="0" u="none" strike="noStrike" baseline="0" err="1">
                <a:solidFill>
                  <a:srgbClr val="858507"/>
                </a:solidFill>
                <a:latin typeface="Franklin Gothic Book"/>
                <a:ea typeface="Franklin Gothic Book"/>
                <a:cs typeface="Franklin Gothic Book"/>
              </a:rPr>
              <a:t>ουράνι</a:t>
            </a:r>
            <a:r>
              <a:rPr lang="en-US" sz="2000" b="0" i="0" u="none" strike="noStrike" baseline="0" dirty="0">
                <a:solidFill>
                  <a:srgbClr val="858507"/>
                </a:solidFill>
                <a:latin typeface="Franklin Gothic Book"/>
                <a:ea typeface="Franklin Gothic Book"/>
                <a:cs typeface="Franklin Gothic Book"/>
              </a:rPr>
              <a:t>α </a:t>
            </a:r>
            <a:r>
              <a:rPr lang="en-US" sz="2000" b="0" i="0" u="none" strike="noStrike" baseline="0" err="1">
                <a:solidFill>
                  <a:srgbClr val="858507"/>
                </a:solidFill>
                <a:latin typeface="Franklin Gothic Book"/>
                <a:ea typeface="Franklin Gothic Book"/>
                <a:cs typeface="Franklin Gothic Book"/>
              </a:rPr>
              <a:t>σώμ</a:t>
            </a:r>
            <a:r>
              <a:rPr lang="en-US" sz="2000" b="0" i="0" u="none" strike="noStrike" baseline="0" dirty="0">
                <a:solidFill>
                  <a:srgbClr val="858507"/>
                </a:solidFill>
                <a:latin typeface="Franklin Gothic Book"/>
                <a:ea typeface="Franklin Gothic Book"/>
                <a:cs typeface="Franklin Gothic Book"/>
              </a:rPr>
              <a:t>ατα (πλα</a:t>
            </a:r>
            <a:r>
              <a:rPr lang="en-US" sz="2000" b="0" i="0" u="none" strike="noStrike" baseline="0" err="1">
                <a:solidFill>
                  <a:srgbClr val="858507"/>
                </a:solidFill>
                <a:latin typeface="Franklin Gothic Book"/>
                <a:ea typeface="Franklin Gothic Book"/>
                <a:cs typeface="Franklin Gothic Book"/>
              </a:rPr>
              <a:t>νήτες</a:t>
            </a:r>
            <a:r>
              <a:rPr lang="en-US" sz="2000" b="0" i="0" u="none" strike="noStrike" baseline="0" dirty="0">
                <a:solidFill>
                  <a:srgbClr val="858507"/>
                </a:solidFill>
                <a:latin typeface="Franklin Gothic Book"/>
                <a:ea typeface="Franklin Gothic Book"/>
                <a:cs typeface="Franklin Gothic Book"/>
              </a:rPr>
              <a:t>, πλα</a:t>
            </a:r>
            <a:r>
              <a:rPr lang="en-US" sz="2000" b="0" i="0" u="none" strike="noStrike" baseline="0" err="1">
                <a:solidFill>
                  <a:srgbClr val="858507"/>
                </a:solidFill>
                <a:latin typeface="Franklin Gothic Book"/>
                <a:ea typeface="Franklin Gothic Book"/>
                <a:cs typeface="Franklin Gothic Book"/>
              </a:rPr>
              <a:t>νήτες</a:t>
            </a:r>
            <a:r>
              <a:rPr lang="en-US" sz="2000" b="0" i="0" u="none" strike="noStrike" baseline="0" dirty="0">
                <a:solidFill>
                  <a:srgbClr val="858507"/>
                </a:solidFill>
                <a:latin typeface="Franklin Gothic Book"/>
                <a:ea typeface="Franklin Gothic Book"/>
                <a:cs typeface="Franklin Gothic Book"/>
              </a:rPr>
              <a:t> </a:t>
            </a:r>
            <a:r>
              <a:rPr lang="en-US" sz="2000" b="0" i="0" u="none" strike="noStrike" baseline="0" err="1">
                <a:solidFill>
                  <a:srgbClr val="858507"/>
                </a:solidFill>
                <a:latin typeface="Franklin Gothic Book"/>
                <a:ea typeface="Franklin Gothic Book"/>
                <a:cs typeface="Franklin Gothic Book"/>
              </a:rPr>
              <a:t>νάνοι</a:t>
            </a:r>
            <a:r>
              <a:rPr lang="en-US" sz="2000" b="0" i="0" u="none" strike="noStrike" baseline="0" dirty="0">
                <a:solidFill>
                  <a:srgbClr val="858507"/>
                </a:solidFill>
                <a:latin typeface="Franklin Gothic Book"/>
                <a:ea typeface="Franklin Gothic Book"/>
                <a:cs typeface="Franklin Gothic Book"/>
              </a:rPr>
              <a:t>, </a:t>
            </a:r>
            <a:r>
              <a:rPr lang="en-US" sz="2000" b="0" i="0" u="none" strike="noStrike" baseline="0" err="1">
                <a:solidFill>
                  <a:srgbClr val="858507"/>
                </a:solidFill>
                <a:latin typeface="Franklin Gothic Book"/>
                <a:ea typeface="Franklin Gothic Book"/>
                <a:cs typeface="Franklin Gothic Book"/>
              </a:rPr>
              <a:t>κομήτες</a:t>
            </a:r>
            <a:r>
              <a:rPr lang="en-US" sz="2000" b="0" i="0" u="none" strike="noStrike" baseline="0" dirty="0">
                <a:solidFill>
                  <a:srgbClr val="858507"/>
                </a:solidFill>
                <a:latin typeface="Franklin Gothic Book"/>
                <a:ea typeface="Franklin Gothic Book"/>
                <a:cs typeface="Franklin Gothic Book"/>
              </a:rPr>
              <a:t>, α</a:t>
            </a:r>
            <a:r>
              <a:rPr lang="en-US" sz="2000" b="0" i="0" u="none" strike="noStrike" baseline="0" err="1">
                <a:solidFill>
                  <a:srgbClr val="858507"/>
                </a:solidFill>
                <a:latin typeface="Franklin Gothic Book"/>
                <a:ea typeface="Franklin Gothic Book"/>
                <a:cs typeface="Franklin Gothic Book"/>
              </a:rPr>
              <a:t>στεροειδείς</a:t>
            </a:r>
            <a:r>
              <a:rPr lang="en-US" sz="2000" b="0" i="0" u="none" strike="noStrike" baseline="0" dirty="0">
                <a:solidFill>
                  <a:srgbClr val="858507"/>
                </a:solidFill>
                <a:latin typeface="Franklin Gothic Book"/>
                <a:ea typeface="Franklin Gothic Book"/>
                <a:cs typeface="Franklin Gothic Book"/>
              </a:rPr>
              <a:t>) π</a:t>
            </a:r>
            <a:r>
              <a:rPr lang="en-US" sz="2000" b="0" i="0" u="none" strike="noStrike" baseline="0" err="1">
                <a:solidFill>
                  <a:srgbClr val="858507"/>
                </a:solidFill>
                <a:latin typeface="Franklin Gothic Book"/>
                <a:ea typeface="Franklin Gothic Book"/>
                <a:cs typeface="Franklin Gothic Book"/>
              </a:rPr>
              <a:t>ου</a:t>
            </a:r>
            <a:r>
              <a:rPr lang="en-US" sz="2000" b="0" i="0" u="none" strike="noStrike" baseline="0" dirty="0">
                <a:solidFill>
                  <a:srgbClr val="858507"/>
                </a:solidFill>
                <a:latin typeface="Franklin Gothic Book"/>
                <a:ea typeface="Franklin Gothic Book"/>
                <a:cs typeface="Franklin Gothic Book"/>
              </a:rPr>
              <a:t> π</a:t>
            </a:r>
            <a:r>
              <a:rPr lang="en-US" sz="2000" b="0" i="0" u="none" strike="noStrike" baseline="0" err="1">
                <a:solidFill>
                  <a:srgbClr val="858507"/>
                </a:solidFill>
                <a:latin typeface="Franklin Gothic Book"/>
                <a:ea typeface="Franklin Gothic Book"/>
                <a:cs typeface="Franklin Gothic Book"/>
              </a:rPr>
              <a:t>εριστρέφοντ</a:t>
            </a:r>
            <a:r>
              <a:rPr lang="en-US" sz="2000" b="0" i="0" u="none" strike="noStrike" baseline="0" dirty="0">
                <a:solidFill>
                  <a:srgbClr val="858507"/>
                </a:solidFill>
                <a:latin typeface="Franklin Gothic Book"/>
                <a:ea typeface="Franklin Gothic Book"/>
                <a:cs typeface="Franklin Gothic Book"/>
              </a:rPr>
              <a:t>αι </a:t>
            </a:r>
            <a:r>
              <a:rPr lang="en-US" sz="2000" b="0" i="0" u="none" strike="noStrike" baseline="0" err="1">
                <a:solidFill>
                  <a:srgbClr val="858507"/>
                </a:solidFill>
                <a:latin typeface="Franklin Gothic Book"/>
                <a:ea typeface="Franklin Gothic Book"/>
                <a:cs typeface="Franklin Gothic Book"/>
              </a:rPr>
              <a:t>γύρω</a:t>
            </a:r>
            <a:r>
              <a:rPr lang="en-US" sz="2000" b="0" i="0" u="none" strike="noStrike" baseline="0" dirty="0">
                <a:solidFill>
                  <a:srgbClr val="858507"/>
                </a:solidFill>
                <a:latin typeface="Franklin Gothic Book"/>
                <a:ea typeface="Franklin Gothic Book"/>
                <a:cs typeface="Franklin Gothic Book"/>
              </a:rPr>
              <a:t> από α</a:t>
            </a:r>
            <a:r>
              <a:rPr lang="en-US" sz="2000" b="0" i="0" u="none" strike="noStrike" baseline="0" err="1">
                <a:solidFill>
                  <a:srgbClr val="858507"/>
                </a:solidFill>
                <a:latin typeface="Franklin Gothic Book"/>
                <a:ea typeface="Franklin Gothic Book"/>
                <a:cs typeface="Franklin Gothic Book"/>
              </a:rPr>
              <a:t>υτόν</a:t>
            </a:r>
            <a:r>
              <a:rPr lang="en-US" sz="2000" b="0" i="0" u="none" strike="noStrike" baseline="0" dirty="0">
                <a:solidFill>
                  <a:srgbClr val="858507"/>
                </a:solidFill>
                <a:latin typeface="Franklin Gothic Book"/>
                <a:ea typeface="Franklin Gothic Book"/>
                <a:cs typeface="Franklin Gothic Book"/>
              </a:rPr>
              <a:t>.</a:t>
            </a:r>
            <a:endParaRPr lang="en-US"/>
          </a:p>
          <a:p>
            <a:endParaRPr lang="en-US" sz="2000" dirty="0">
              <a:solidFill>
                <a:srgbClr val="858507"/>
              </a:solidFill>
              <a:latin typeface="Franklin Gothic Book"/>
            </a:endParaRPr>
          </a:p>
        </p:txBody>
      </p:sp>
      <p:sp>
        <p:nvSpPr>
          <p:cNvPr id="9" name="TextBox 8">
            <a:extLst>
              <a:ext uri="{FF2B5EF4-FFF2-40B4-BE49-F238E27FC236}">
                <a16:creationId xmlns:a16="http://schemas.microsoft.com/office/drawing/2014/main" id="{3F719DED-23BC-FFB3-A379-C020CB4B7C5E}"/>
              </a:ext>
            </a:extLst>
          </p:cNvPr>
          <p:cNvSpPr txBox="1"/>
          <p:nvPr/>
        </p:nvSpPr>
        <p:spPr>
          <a:xfrm>
            <a:off x="680357" y="4819650"/>
            <a:ext cx="8599713"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dirty="0">
                <a:solidFill>
                  <a:schemeClr val="accent4">
                    <a:lumMod val="75000"/>
                  </a:schemeClr>
                </a:solidFill>
                <a:latin typeface="Franklin Gothic Book"/>
                <a:cs typeface="Arial"/>
              </a:rPr>
              <a:t>      </a:t>
            </a:r>
            <a:r>
              <a:rPr lang="en-US" sz="2000" b="1" err="1">
                <a:solidFill>
                  <a:schemeClr val="accent4">
                    <a:lumMod val="75000"/>
                  </a:schemeClr>
                </a:solidFill>
                <a:latin typeface="Franklin Gothic Book"/>
                <a:cs typeface="Arial"/>
              </a:rPr>
              <a:t>Οι</a:t>
            </a:r>
            <a:r>
              <a:rPr lang="en-US" sz="2000" b="1" dirty="0">
                <a:solidFill>
                  <a:schemeClr val="accent4">
                    <a:lumMod val="75000"/>
                  </a:schemeClr>
                </a:solidFill>
                <a:latin typeface="Franklin Gothic Book"/>
                <a:cs typeface="Arial"/>
              </a:rPr>
              <a:t> πλα</a:t>
            </a:r>
            <a:r>
              <a:rPr lang="en-US" sz="2000" b="1" err="1">
                <a:solidFill>
                  <a:schemeClr val="accent4">
                    <a:lumMod val="75000"/>
                  </a:schemeClr>
                </a:solidFill>
                <a:latin typeface="Franklin Gothic Book"/>
                <a:cs typeface="Arial"/>
              </a:rPr>
              <a:t>νήτες</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είν</a:t>
            </a:r>
            <a:r>
              <a:rPr lang="en-US" sz="2000" dirty="0">
                <a:solidFill>
                  <a:schemeClr val="accent4">
                    <a:lumMod val="75000"/>
                  </a:schemeClr>
                </a:solidFill>
                <a:latin typeface="Franklin Gothic Book"/>
                <a:cs typeface="Arial"/>
              </a:rPr>
              <a:t>αι </a:t>
            </a:r>
            <a:r>
              <a:rPr lang="en-US" sz="2000" err="1">
                <a:solidFill>
                  <a:schemeClr val="accent4">
                    <a:lumMod val="75000"/>
                  </a:schemeClr>
                </a:solidFill>
                <a:latin typeface="Franklin Gothic Book"/>
                <a:cs typeface="Arial"/>
              </a:rPr>
              <a:t>μεγάλ</a:t>
            </a:r>
            <a:r>
              <a:rPr lang="en-US" sz="2000" dirty="0">
                <a:solidFill>
                  <a:schemeClr val="accent4">
                    <a:lumMod val="75000"/>
                  </a:schemeClr>
                </a:solidFill>
                <a:latin typeface="Franklin Gothic Book"/>
                <a:cs typeface="Arial"/>
              </a:rPr>
              <a:t>α α</a:t>
            </a:r>
            <a:r>
              <a:rPr lang="en-US" sz="2000" err="1">
                <a:solidFill>
                  <a:schemeClr val="accent4">
                    <a:lumMod val="75000"/>
                  </a:schemeClr>
                </a:solidFill>
                <a:latin typeface="Franklin Gothic Book"/>
                <a:cs typeface="Arial"/>
              </a:rPr>
              <a:t>στρικά</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σώμ</a:t>
            </a:r>
            <a:r>
              <a:rPr lang="en-US" sz="2000" dirty="0">
                <a:solidFill>
                  <a:schemeClr val="accent4">
                    <a:lumMod val="75000"/>
                  </a:schemeClr>
                </a:solidFill>
                <a:latin typeface="Franklin Gothic Book"/>
                <a:cs typeface="Arial"/>
              </a:rPr>
              <a:t>ατα τα οπ</a:t>
            </a:r>
            <a:r>
              <a:rPr lang="en-US" sz="2000" err="1">
                <a:solidFill>
                  <a:schemeClr val="accent4">
                    <a:lumMod val="75000"/>
                  </a:schemeClr>
                </a:solidFill>
                <a:latin typeface="Franklin Gothic Book"/>
                <a:cs typeface="Arial"/>
              </a:rPr>
              <a:t>οί</a:t>
            </a:r>
            <a:r>
              <a:rPr lang="en-US" sz="2000" dirty="0">
                <a:solidFill>
                  <a:schemeClr val="accent4">
                    <a:lumMod val="75000"/>
                  </a:schemeClr>
                </a:solidFill>
                <a:latin typeface="Franklin Gothic Book"/>
                <a:cs typeface="Arial"/>
              </a:rPr>
              <a:t>α </a:t>
            </a:r>
            <a:r>
              <a:rPr lang="en-US" sz="2000" err="1">
                <a:solidFill>
                  <a:schemeClr val="accent4">
                    <a:lumMod val="75000"/>
                  </a:schemeClr>
                </a:solidFill>
                <a:latin typeface="Franklin Gothic Book"/>
                <a:cs typeface="Arial"/>
              </a:rPr>
              <a:t>κινούντ</a:t>
            </a:r>
            <a:r>
              <a:rPr lang="en-US" sz="2000" dirty="0">
                <a:solidFill>
                  <a:schemeClr val="accent4">
                    <a:lumMod val="75000"/>
                  </a:schemeClr>
                </a:solidFill>
                <a:latin typeface="Franklin Gothic Book"/>
                <a:cs typeface="Arial"/>
              </a:rPr>
              <a:t>αι </a:t>
            </a:r>
            <a:r>
              <a:rPr lang="en-US" sz="2000" err="1">
                <a:solidFill>
                  <a:schemeClr val="accent4">
                    <a:lumMod val="75000"/>
                  </a:schemeClr>
                </a:solidFill>
                <a:latin typeface="Franklin Gothic Book"/>
                <a:cs typeface="Arial"/>
              </a:rPr>
              <a:t>σε</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τροχιές</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γύρω</a:t>
            </a:r>
            <a:r>
              <a:rPr lang="en-US" sz="2000" dirty="0">
                <a:solidFill>
                  <a:schemeClr val="accent4">
                    <a:lumMod val="75000"/>
                  </a:schemeClr>
                </a:solidFill>
                <a:latin typeface="Franklin Gothic Book"/>
                <a:cs typeface="Arial"/>
              </a:rPr>
              <a:t> από </a:t>
            </a:r>
            <a:r>
              <a:rPr lang="en-US" sz="2000" err="1">
                <a:solidFill>
                  <a:schemeClr val="accent4">
                    <a:lumMod val="75000"/>
                  </a:schemeClr>
                </a:solidFill>
                <a:latin typeface="Franklin Gothic Book"/>
                <a:cs typeface="Arial"/>
              </a:rPr>
              <a:t>τον</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Ήλιο</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Το</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όνομά</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τους</a:t>
            </a:r>
            <a:r>
              <a:rPr lang="en-US" sz="2000" dirty="0">
                <a:solidFill>
                  <a:schemeClr val="accent4">
                    <a:lumMod val="75000"/>
                  </a:schemeClr>
                </a:solidFill>
                <a:latin typeface="Franklin Gothic Book"/>
                <a:cs typeface="Arial"/>
              </a:rPr>
              <a:t> π</a:t>
            </a:r>
            <a:r>
              <a:rPr lang="en-US" sz="2000" err="1">
                <a:solidFill>
                  <a:schemeClr val="accent4">
                    <a:lumMod val="75000"/>
                  </a:schemeClr>
                </a:solidFill>
                <a:latin typeface="Franklin Gothic Book"/>
                <a:cs typeface="Arial"/>
              </a:rPr>
              <a:t>ροέρχετ</a:t>
            </a:r>
            <a:r>
              <a:rPr lang="en-US" sz="2000" dirty="0">
                <a:solidFill>
                  <a:schemeClr val="accent4">
                    <a:lumMod val="75000"/>
                  </a:schemeClr>
                </a:solidFill>
                <a:latin typeface="Franklin Gothic Book"/>
                <a:cs typeface="Arial"/>
              </a:rPr>
              <a:t>αι από </a:t>
            </a:r>
            <a:r>
              <a:rPr lang="en-US" sz="2000" err="1">
                <a:solidFill>
                  <a:schemeClr val="accent4">
                    <a:lumMod val="75000"/>
                  </a:schemeClr>
                </a:solidFill>
                <a:latin typeface="Franklin Gothic Book"/>
                <a:cs typeface="Arial"/>
              </a:rPr>
              <a:t>το</a:t>
            </a:r>
            <a:r>
              <a:rPr lang="en-US" sz="2000" dirty="0">
                <a:solidFill>
                  <a:schemeClr val="accent4">
                    <a:lumMod val="75000"/>
                  </a:schemeClr>
                </a:solidFill>
                <a:latin typeface="Franklin Gothic Book"/>
                <a:cs typeface="Arial"/>
              </a:rPr>
              <a:t> α</a:t>
            </a:r>
            <a:r>
              <a:rPr lang="en-US" sz="2000" err="1">
                <a:solidFill>
                  <a:schemeClr val="accent4">
                    <a:lumMod val="75000"/>
                  </a:schemeClr>
                </a:solidFill>
                <a:latin typeface="Franklin Gothic Book"/>
                <a:cs typeface="Arial"/>
              </a:rPr>
              <a:t>ρχ</a:t>
            </a:r>
            <a:r>
              <a:rPr lang="en-US" sz="2000" dirty="0">
                <a:solidFill>
                  <a:schemeClr val="accent4">
                    <a:lumMod val="75000"/>
                  </a:schemeClr>
                </a:solidFill>
                <a:latin typeface="Franklin Gothic Book"/>
                <a:cs typeface="Arial"/>
              </a:rPr>
              <a:t>α</a:t>
            </a:r>
            <a:r>
              <a:rPr lang="en-US" sz="2000" err="1">
                <a:solidFill>
                  <a:schemeClr val="accent4">
                    <a:lumMod val="75000"/>
                  </a:schemeClr>
                </a:solidFill>
                <a:latin typeface="Franklin Gothic Book"/>
                <a:cs typeface="Arial"/>
              </a:rPr>
              <a:t>ιοελληνικό</a:t>
            </a:r>
            <a:r>
              <a:rPr lang="en-US" sz="2000" dirty="0">
                <a:solidFill>
                  <a:schemeClr val="accent4">
                    <a:lumMod val="75000"/>
                  </a:schemeClr>
                </a:solidFill>
                <a:latin typeface="Franklin Gothic Book"/>
                <a:cs typeface="Arial"/>
              </a:rPr>
              <a:t> "πλα</a:t>
            </a:r>
            <a:r>
              <a:rPr lang="en-US" sz="2000" err="1">
                <a:solidFill>
                  <a:schemeClr val="accent4">
                    <a:lumMod val="75000"/>
                  </a:schemeClr>
                </a:solidFill>
                <a:latin typeface="Franklin Gothic Book"/>
                <a:cs typeface="Arial"/>
              </a:rPr>
              <a:t>νήτες</a:t>
            </a:r>
            <a:r>
              <a:rPr lang="en-US" sz="2000" dirty="0">
                <a:solidFill>
                  <a:schemeClr val="accent4">
                    <a:lumMod val="75000"/>
                  </a:schemeClr>
                </a:solidFill>
                <a:latin typeface="Franklin Gothic Book"/>
                <a:cs typeface="Arial"/>
              </a:rPr>
              <a:t> α</a:t>
            </a:r>
            <a:r>
              <a:rPr lang="en-US" sz="2000" err="1">
                <a:solidFill>
                  <a:schemeClr val="accent4">
                    <a:lumMod val="75000"/>
                  </a:schemeClr>
                </a:solidFill>
                <a:latin typeface="Franklin Gothic Book"/>
                <a:cs typeface="Arial"/>
              </a:rPr>
              <a:t>στέρες</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δηλ</a:t>
            </a:r>
            <a:r>
              <a:rPr lang="en-US" sz="2000" dirty="0">
                <a:solidFill>
                  <a:schemeClr val="accent4">
                    <a:lumMod val="75000"/>
                  </a:schemeClr>
                </a:solidFill>
                <a:latin typeface="Franklin Gothic Book"/>
                <a:cs typeface="Arial"/>
              </a:rPr>
              <a:t>α</a:t>
            </a:r>
            <a:r>
              <a:rPr lang="en-US" sz="2000" err="1">
                <a:solidFill>
                  <a:schemeClr val="accent4">
                    <a:lumMod val="75000"/>
                  </a:schemeClr>
                </a:solidFill>
                <a:latin typeface="Franklin Gothic Book"/>
                <a:cs typeface="Arial"/>
              </a:rPr>
              <a:t>δή</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άστρ</a:t>
            </a:r>
            <a:r>
              <a:rPr lang="en-US" sz="2000" dirty="0">
                <a:solidFill>
                  <a:schemeClr val="accent4">
                    <a:lumMod val="75000"/>
                  </a:schemeClr>
                </a:solidFill>
                <a:latin typeface="Franklin Gothic Book"/>
                <a:cs typeface="Arial"/>
              </a:rPr>
              <a:t>α π</a:t>
            </a:r>
            <a:r>
              <a:rPr lang="en-US" sz="2000" err="1">
                <a:solidFill>
                  <a:schemeClr val="accent4">
                    <a:lumMod val="75000"/>
                  </a:schemeClr>
                </a:solidFill>
                <a:latin typeface="Franklin Gothic Book"/>
                <a:cs typeface="Arial"/>
              </a:rPr>
              <a:t>ου</a:t>
            </a:r>
            <a:r>
              <a:rPr lang="en-US" sz="2000" dirty="0">
                <a:solidFill>
                  <a:schemeClr val="accent4">
                    <a:lumMod val="75000"/>
                  </a:schemeClr>
                </a:solidFill>
                <a:latin typeface="Franklin Gothic Book"/>
                <a:cs typeface="Arial"/>
              </a:rPr>
              <a:t> π</a:t>
            </a:r>
            <a:r>
              <a:rPr lang="en-US" sz="2000" err="1">
                <a:solidFill>
                  <a:schemeClr val="accent4">
                    <a:lumMod val="75000"/>
                  </a:schemeClr>
                </a:solidFill>
                <a:latin typeface="Franklin Gothic Book"/>
                <a:cs typeface="Arial"/>
              </a:rPr>
              <a:t>ερι</a:t>
            </a:r>
            <a:r>
              <a:rPr lang="en-US" sz="2000" dirty="0">
                <a:solidFill>
                  <a:schemeClr val="accent4">
                    <a:lumMod val="75000"/>
                  </a:schemeClr>
                </a:solidFill>
                <a:latin typeface="Franklin Gothic Book"/>
                <a:cs typeface="Arial"/>
              </a:rPr>
              <a:t>πλα</a:t>
            </a:r>
            <a:r>
              <a:rPr lang="en-US" sz="2000" err="1">
                <a:solidFill>
                  <a:schemeClr val="accent4">
                    <a:lumMod val="75000"/>
                  </a:schemeClr>
                </a:solidFill>
                <a:latin typeface="Franklin Gothic Book"/>
                <a:cs typeface="Arial"/>
              </a:rPr>
              <a:t>νιούντ</a:t>
            </a:r>
            <a:r>
              <a:rPr lang="en-US" sz="2000" dirty="0">
                <a:solidFill>
                  <a:schemeClr val="accent4">
                    <a:lumMod val="75000"/>
                  </a:schemeClr>
                </a:solidFill>
                <a:latin typeface="Franklin Gothic Book"/>
                <a:cs typeface="Arial"/>
              </a:rPr>
              <a:t>αι. </a:t>
            </a:r>
            <a:r>
              <a:rPr lang="en-US" sz="2000" err="1">
                <a:solidFill>
                  <a:schemeClr val="accent4">
                    <a:lumMod val="75000"/>
                  </a:schemeClr>
                </a:solidFill>
                <a:latin typeface="Franklin Gothic Book"/>
                <a:cs typeface="Arial"/>
              </a:rPr>
              <a:t>Το</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ηλι</a:t>
            </a:r>
            <a:r>
              <a:rPr lang="en-US" sz="2000" dirty="0">
                <a:solidFill>
                  <a:schemeClr val="accent4">
                    <a:lumMod val="75000"/>
                  </a:schemeClr>
                </a:solidFill>
                <a:latin typeface="Franklin Gothic Book"/>
                <a:cs typeface="Arial"/>
              </a:rPr>
              <a:t>α</a:t>
            </a:r>
            <a:r>
              <a:rPr lang="en-US" sz="2000" err="1">
                <a:solidFill>
                  <a:schemeClr val="accent4">
                    <a:lumMod val="75000"/>
                  </a:schemeClr>
                </a:solidFill>
                <a:latin typeface="Franklin Gothic Book"/>
                <a:cs typeface="Arial"/>
              </a:rPr>
              <a:t>κό</a:t>
            </a:r>
            <a:r>
              <a:rPr lang="en-US" sz="2000" dirty="0">
                <a:solidFill>
                  <a:schemeClr val="accent4">
                    <a:lumMod val="75000"/>
                  </a:schemeClr>
                </a:solidFill>
                <a:latin typeface="Franklin Gothic Book"/>
                <a:cs typeface="Arial"/>
              </a:rPr>
              <a:t> μας </a:t>
            </a:r>
            <a:r>
              <a:rPr lang="en-US" sz="2000" err="1">
                <a:solidFill>
                  <a:schemeClr val="accent4">
                    <a:lumMod val="75000"/>
                  </a:schemeClr>
                </a:solidFill>
                <a:latin typeface="Franklin Gothic Book"/>
                <a:cs typeface="Arial"/>
              </a:rPr>
              <a:t>σύστημ</a:t>
            </a:r>
            <a:r>
              <a:rPr lang="en-US" sz="2000" dirty="0">
                <a:solidFill>
                  <a:schemeClr val="accent4">
                    <a:lumMod val="75000"/>
                  </a:schemeClr>
                </a:solidFill>
                <a:latin typeface="Franklin Gothic Book"/>
                <a:cs typeface="Arial"/>
              </a:rPr>
              <a:t>α π</a:t>
            </a:r>
            <a:r>
              <a:rPr lang="en-US" sz="2000" err="1">
                <a:solidFill>
                  <a:schemeClr val="accent4">
                    <a:lumMod val="75000"/>
                  </a:schemeClr>
                </a:solidFill>
                <a:latin typeface="Franklin Gothic Book"/>
                <a:cs typeface="Arial"/>
              </a:rPr>
              <a:t>εριλ</a:t>
            </a:r>
            <a:r>
              <a:rPr lang="en-US" sz="2000" dirty="0">
                <a:solidFill>
                  <a:schemeClr val="accent4">
                    <a:lumMod val="75000"/>
                  </a:schemeClr>
                </a:solidFill>
                <a:latin typeface="Franklin Gothic Book"/>
                <a:cs typeface="Arial"/>
              </a:rPr>
              <a:t>αμβ</a:t>
            </a:r>
            <a:r>
              <a:rPr lang="en-US" sz="2000" err="1">
                <a:solidFill>
                  <a:schemeClr val="accent4">
                    <a:lumMod val="75000"/>
                  </a:schemeClr>
                </a:solidFill>
                <a:latin typeface="Franklin Gothic Book"/>
                <a:cs typeface="Arial"/>
              </a:rPr>
              <a:t>άνει</a:t>
            </a:r>
            <a:r>
              <a:rPr lang="en-US" sz="2000" dirty="0">
                <a:solidFill>
                  <a:schemeClr val="accent4">
                    <a:lumMod val="75000"/>
                  </a:schemeClr>
                </a:solidFill>
                <a:latin typeface="Franklin Gothic Book"/>
                <a:cs typeface="Arial"/>
              </a:rPr>
              <a:t> 8 πλα</a:t>
            </a:r>
            <a:r>
              <a:rPr lang="en-US" sz="2000" err="1">
                <a:solidFill>
                  <a:schemeClr val="accent4">
                    <a:lumMod val="75000"/>
                  </a:schemeClr>
                </a:solidFill>
                <a:latin typeface="Franklin Gothic Book"/>
                <a:cs typeface="Arial"/>
              </a:rPr>
              <a:t>νητικά</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σώμ</a:t>
            </a:r>
            <a:r>
              <a:rPr lang="en-US" sz="2000" dirty="0">
                <a:solidFill>
                  <a:schemeClr val="accent4">
                    <a:lumMod val="75000"/>
                  </a:schemeClr>
                </a:solidFill>
                <a:latin typeface="Franklin Gothic Book"/>
                <a:cs typeface="Arial"/>
              </a:rPr>
              <a:t>ατα. </a:t>
            </a:r>
            <a:r>
              <a:rPr lang="en-US" sz="2000" err="1">
                <a:solidFill>
                  <a:schemeClr val="accent4">
                    <a:lumMod val="75000"/>
                  </a:schemeClr>
                </a:solidFill>
                <a:latin typeface="Franklin Gothic Book"/>
                <a:cs typeface="Arial"/>
              </a:rPr>
              <a:t>Το</a:t>
            </a:r>
            <a:r>
              <a:rPr lang="en-US" sz="2000" dirty="0">
                <a:solidFill>
                  <a:schemeClr val="accent4">
                    <a:lumMod val="75000"/>
                  </a:schemeClr>
                </a:solidFill>
                <a:latin typeface="Franklin Gothic Book"/>
                <a:cs typeface="Arial"/>
              </a:rPr>
              <a:t> κα</a:t>
            </a:r>
            <a:r>
              <a:rPr lang="en-US" sz="2000" err="1">
                <a:solidFill>
                  <a:schemeClr val="accent4">
                    <a:lumMod val="75000"/>
                  </a:schemeClr>
                </a:solidFill>
                <a:latin typeface="Franklin Gothic Book"/>
                <a:cs typeface="Arial"/>
              </a:rPr>
              <a:t>θέν</a:t>
            </a:r>
            <a:r>
              <a:rPr lang="en-US" sz="2000" dirty="0">
                <a:solidFill>
                  <a:schemeClr val="accent4">
                    <a:lumMod val="75000"/>
                  </a:schemeClr>
                </a:solidFill>
                <a:latin typeface="Franklin Gothic Book"/>
                <a:cs typeface="Arial"/>
              </a:rPr>
              <a:t>α </a:t>
            </a:r>
            <a:r>
              <a:rPr lang="en-US" sz="2000" err="1">
                <a:solidFill>
                  <a:schemeClr val="accent4">
                    <a:lumMod val="75000"/>
                  </a:schemeClr>
                </a:solidFill>
                <a:latin typeface="Franklin Gothic Book"/>
                <a:cs typeface="Arial"/>
              </a:rPr>
              <a:t>έχει</a:t>
            </a:r>
            <a:r>
              <a:rPr lang="en-US" sz="2000" dirty="0">
                <a:solidFill>
                  <a:schemeClr val="accent4">
                    <a:lumMod val="75000"/>
                  </a:schemeClr>
                </a:solidFill>
                <a:latin typeface="Franklin Gothic Book"/>
                <a:cs typeface="Arial"/>
              </a:rPr>
              <a:t> τα </a:t>
            </a:r>
            <a:r>
              <a:rPr lang="en-US" sz="2000" err="1">
                <a:solidFill>
                  <a:schemeClr val="accent4">
                    <a:lumMod val="75000"/>
                  </a:schemeClr>
                </a:solidFill>
                <a:latin typeface="Franklin Gothic Book"/>
                <a:cs typeface="Arial"/>
              </a:rPr>
              <a:t>δικά</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του</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ιδι</a:t>
            </a:r>
            <a:r>
              <a:rPr lang="en-US" sz="2000" dirty="0">
                <a:solidFill>
                  <a:schemeClr val="accent4">
                    <a:lumMod val="75000"/>
                  </a:schemeClr>
                </a:solidFill>
                <a:latin typeface="Franklin Gothic Book"/>
                <a:cs typeface="Arial"/>
              </a:rPr>
              <a:t>α</a:t>
            </a:r>
            <a:r>
              <a:rPr lang="en-US" sz="2000" err="1">
                <a:solidFill>
                  <a:schemeClr val="accent4">
                    <a:lumMod val="75000"/>
                  </a:schemeClr>
                </a:solidFill>
                <a:latin typeface="Franklin Gothic Book"/>
                <a:cs typeface="Arial"/>
              </a:rPr>
              <a:t>ίτερ</a:t>
            </a:r>
            <a:r>
              <a:rPr lang="en-US" sz="2000" dirty="0">
                <a:solidFill>
                  <a:schemeClr val="accent4">
                    <a:lumMod val="75000"/>
                  </a:schemeClr>
                </a:solidFill>
                <a:latin typeface="Franklin Gothic Book"/>
                <a:cs typeface="Arial"/>
              </a:rPr>
              <a:t>α χαρα</a:t>
            </a:r>
            <a:r>
              <a:rPr lang="en-US" sz="2000" err="1">
                <a:solidFill>
                  <a:schemeClr val="accent4">
                    <a:lumMod val="75000"/>
                  </a:schemeClr>
                </a:solidFill>
                <a:latin typeface="Franklin Gothic Book"/>
                <a:cs typeface="Arial"/>
              </a:rPr>
              <a:t>κτηριστικά</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μέγεθος</a:t>
            </a:r>
            <a:r>
              <a:rPr lang="en-US" sz="2000" dirty="0">
                <a:solidFill>
                  <a:schemeClr val="accent4">
                    <a:lumMod val="75000"/>
                  </a:schemeClr>
                </a:solidFill>
                <a:latin typeface="Franklin Gothic Book"/>
                <a:cs typeface="Arial"/>
              </a:rPr>
              <a:t>, α</a:t>
            </a:r>
            <a:r>
              <a:rPr lang="en-US" sz="2000" err="1">
                <a:solidFill>
                  <a:schemeClr val="accent4">
                    <a:lumMod val="75000"/>
                  </a:schemeClr>
                </a:solidFill>
                <a:latin typeface="Franklin Gothic Book"/>
                <a:cs typeface="Arial"/>
              </a:rPr>
              <a:t>τμόσφ</a:t>
            </a:r>
            <a:r>
              <a:rPr lang="en-US" sz="2000" dirty="0">
                <a:solidFill>
                  <a:schemeClr val="accent4">
                    <a:lumMod val="75000"/>
                  </a:schemeClr>
                </a:solidFill>
                <a:latin typeface="Franklin Gothic Book"/>
                <a:cs typeface="Arial"/>
              </a:rPr>
              <a:t>α</a:t>
            </a:r>
            <a:r>
              <a:rPr lang="en-US" sz="2000" err="1">
                <a:solidFill>
                  <a:schemeClr val="accent4">
                    <a:lumMod val="75000"/>
                  </a:schemeClr>
                </a:solidFill>
                <a:latin typeface="Franklin Gothic Book"/>
                <a:cs typeface="Arial"/>
              </a:rPr>
              <a:t>ιρ</a:t>
            </a:r>
            <a:r>
              <a:rPr lang="en-US" sz="2000" dirty="0">
                <a:solidFill>
                  <a:schemeClr val="accent4">
                    <a:lumMod val="75000"/>
                  </a:schemeClr>
                </a:solidFill>
                <a:latin typeface="Franklin Gothic Book"/>
                <a:cs typeface="Arial"/>
              </a:rPr>
              <a:t>α, </a:t>
            </a:r>
            <a:r>
              <a:rPr lang="en-US" sz="2000" err="1">
                <a:solidFill>
                  <a:schemeClr val="accent4">
                    <a:lumMod val="75000"/>
                  </a:schemeClr>
                </a:solidFill>
                <a:latin typeface="Franklin Gothic Book"/>
                <a:cs typeface="Arial"/>
              </a:rPr>
              <a:t>σύνθεση</a:t>
            </a:r>
            <a:r>
              <a:rPr lang="en-US" sz="2000" dirty="0">
                <a:solidFill>
                  <a:schemeClr val="accent4">
                    <a:lumMod val="75000"/>
                  </a:schemeClr>
                </a:solidFill>
                <a:latin typeface="Franklin Gothic Book"/>
                <a:cs typeface="Arial"/>
              </a:rPr>
              <a:t>, </a:t>
            </a:r>
            <a:r>
              <a:rPr lang="en-US" sz="2000" err="1">
                <a:solidFill>
                  <a:schemeClr val="accent4">
                    <a:lumMod val="75000"/>
                  </a:schemeClr>
                </a:solidFill>
                <a:latin typeface="Franklin Gothic Book"/>
                <a:cs typeface="Arial"/>
              </a:rPr>
              <a:t>θερμοκρ</a:t>
            </a:r>
            <a:r>
              <a:rPr lang="en-US" sz="2000" dirty="0">
                <a:solidFill>
                  <a:schemeClr val="accent4">
                    <a:lumMod val="75000"/>
                  </a:schemeClr>
                </a:solidFill>
                <a:latin typeface="Franklin Gothic Book"/>
                <a:cs typeface="Arial"/>
              </a:rPr>
              <a:t>α</a:t>
            </a:r>
            <a:r>
              <a:rPr lang="en-US" sz="2000" err="1">
                <a:solidFill>
                  <a:schemeClr val="accent4">
                    <a:lumMod val="75000"/>
                  </a:schemeClr>
                </a:solidFill>
                <a:latin typeface="Franklin Gothic Book"/>
                <a:cs typeface="Arial"/>
              </a:rPr>
              <a:t>σί</a:t>
            </a:r>
            <a:r>
              <a:rPr lang="en-US" sz="2000" dirty="0">
                <a:solidFill>
                  <a:schemeClr val="accent4">
                    <a:lumMod val="75000"/>
                  </a:schemeClr>
                </a:solidFill>
                <a:latin typeface="Franklin Gothic Book"/>
                <a:cs typeface="Arial"/>
              </a:rPr>
              <a:t>α.</a:t>
            </a:r>
            <a:endParaRPr lang="en-US" sz="2000">
              <a:solidFill>
                <a:schemeClr val="accent4">
                  <a:lumMod val="75000"/>
                </a:schemeClr>
              </a:solidFill>
              <a:cs typeface="Arial"/>
            </a:endParaRPr>
          </a:p>
        </p:txBody>
      </p:sp>
      <p:pic>
        <p:nvPicPr>
          <p:cNvPr id="11" name="Graphic 10" descr="Rocket with solid fill">
            <a:extLst>
              <a:ext uri="{FF2B5EF4-FFF2-40B4-BE49-F238E27FC236}">
                <a16:creationId xmlns:a16="http://schemas.microsoft.com/office/drawing/2014/main" id="{99907B2A-56BA-3F2D-12B2-ABE28572656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457" y="0"/>
            <a:ext cx="402772" cy="435429"/>
          </a:xfrm>
          <a:prstGeom prst="rect">
            <a:avLst/>
          </a:prstGeom>
        </p:spPr>
      </p:pic>
      <p:pic>
        <p:nvPicPr>
          <p:cNvPr id="12" name="Graphic 11" descr="Rocket with solid fill">
            <a:extLst>
              <a:ext uri="{FF2B5EF4-FFF2-40B4-BE49-F238E27FC236}">
                <a16:creationId xmlns:a16="http://schemas.microsoft.com/office/drawing/2014/main" id="{C5B9561F-25B4-3D3D-82CF-BE1BA055FE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3771" y="2558143"/>
            <a:ext cx="402772" cy="435429"/>
          </a:xfrm>
          <a:prstGeom prst="rect">
            <a:avLst/>
          </a:prstGeom>
        </p:spPr>
      </p:pic>
      <p:pic>
        <p:nvPicPr>
          <p:cNvPr id="13" name="Graphic 12" descr="Rocket with solid fill">
            <a:extLst>
              <a:ext uri="{FF2B5EF4-FFF2-40B4-BE49-F238E27FC236}">
                <a16:creationId xmlns:a16="http://schemas.microsoft.com/office/drawing/2014/main" id="{6E37A696-6B9C-33B2-30B3-D0C8FFECFB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273628" y="3592285"/>
            <a:ext cx="402772" cy="435429"/>
          </a:xfrm>
          <a:prstGeom prst="rect">
            <a:avLst/>
          </a:prstGeom>
        </p:spPr>
      </p:pic>
      <p:pic>
        <p:nvPicPr>
          <p:cNvPr id="14" name="Graphic 13" descr="Rocket with solid fill">
            <a:extLst>
              <a:ext uri="{FF2B5EF4-FFF2-40B4-BE49-F238E27FC236}">
                <a16:creationId xmlns:a16="http://schemas.microsoft.com/office/drawing/2014/main" id="{B1210FFC-3F93-772F-919B-0846641C296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407228" y="4767942"/>
            <a:ext cx="402772" cy="43542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Τίτλος 1">
            <a:extLst>
              <a:ext uri="{FF2B5EF4-FFF2-40B4-BE49-F238E27FC236}">
                <a16:creationId xmlns:a16="http://schemas.microsoft.com/office/drawing/2014/main" id="{B8A9BCD1-C808-C1C3-01F0-449E87877AC4}"/>
              </a:ext>
            </a:extLst>
          </p:cNvPr>
          <p:cNvSpPr>
            <a:spLocks noGrp="1"/>
          </p:cNvSpPr>
          <p:nvPr>
            <p:ph type="title"/>
          </p:nvPr>
        </p:nvSpPr>
        <p:spPr>
          <a:xfrm>
            <a:off x="2889024" y="120424"/>
            <a:ext cx="7496175" cy="728662"/>
          </a:xfrm>
        </p:spPr>
        <p:txBody>
          <a:bodyPr/>
          <a:lstStyle/>
          <a:p>
            <a:pPr eaLnBrk="1" hangingPunct="1"/>
            <a:r>
              <a:rPr lang="el-GR" altLang="en-US" dirty="0"/>
              <a:t>   </a:t>
            </a:r>
            <a:r>
              <a:rPr lang="el-GR" altLang="en-US" sz="3600" dirty="0"/>
              <a:t> </a:t>
            </a:r>
            <a:r>
              <a:rPr lang="el-GR" altLang="en-US" sz="3600"/>
              <a:t>Μυθολογία και πλανήτες</a:t>
            </a:r>
          </a:p>
        </p:txBody>
      </p:sp>
      <p:pic>
        <p:nvPicPr>
          <p:cNvPr id="8195" name="Εικόνα 3">
            <a:extLst>
              <a:ext uri="{FF2B5EF4-FFF2-40B4-BE49-F238E27FC236}">
                <a16:creationId xmlns:a16="http://schemas.microsoft.com/office/drawing/2014/main" id="{F0469548-F1BB-DFF9-BB17-7297FD37661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794875" y="1943100"/>
            <a:ext cx="1811338" cy="260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Εικόνα 4">
            <a:extLst>
              <a:ext uri="{FF2B5EF4-FFF2-40B4-BE49-F238E27FC236}">
                <a16:creationId xmlns:a16="http://schemas.microsoft.com/office/drawing/2014/main" id="{7F2DAA86-E3A8-9E72-BE04-ABD1E90BF2B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63163" y="579438"/>
            <a:ext cx="146208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Θέση περιεχομένου 5">
            <a:extLst>
              <a:ext uri="{FF2B5EF4-FFF2-40B4-BE49-F238E27FC236}">
                <a16:creationId xmlns:a16="http://schemas.microsoft.com/office/drawing/2014/main" id="{4C7F9A1D-04C6-BC32-11E5-C970322ACC48}"/>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9417050" y="4930775"/>
            <a:ext cx="2752725" cy="1666875"/>
          </a:xfrm>
        </p:spPr>
      </p:pic>
      <p:pic>
        <p:nvPicPr>
          <p:cNvPr id="2" name="Picture 1" descr="A screen shot of a cell phone&#10;&#10;Description automatically generated">
            <a:extLst>
              <a:ext uri="{FF2B5EF4-FFF2-40B4-BE49-F238E27FC236}">
                <a16:creationId xmlns:a16="http://schemas.microsoft.com/office/drawing/2014/main" id="{6E1ABFD4-CD07-43BB-0EE1-57A818EB973A}"/>
              </a:ext>
            </a:extLst>
          </p:cNvPr>
          <p:cNvPicPr>
            <a:picLocks noChangeAspect="1"/>
          </p:cNvPicPr>
          <p:nvPr/>
        </p:nvPicPr>
        <p:blipFill>
          <a:blip r:embed="rId5"/>
          <a:stretch>
            <a:fillRect/>
          </a:stretch>
        </p:blipFill>
        <p:spPr>
          <a:xfrm>
            <a:off x="783772" y="844487"/>
            <a:ext cx="2743200" cy="3840969"/>
          </a:xfrm>
          <a:prstGeom prst="rect">
            <a:avLst/>
          </a:prstGeom>
        </p:spPr>
      </p:pic>
      <p:sp>
        <p:nvSpPr>
          <p:cNvPr id="3" name="TextBox 2">
            <a:extLst>
              <a:ext uri="{FF2B5EF4-FFF2-40B4-BE49-F238E27FC236}">
                <a16:creationId xmlns:a16="http://schemas.microsoft.com/office/drawing/2014/main" id="{94F47E44-08FD-3DCC-D3AC-0E08F82700E4}"/>
              </a:ext>
            </a:extLst>
          </p:cNvPr>
          <p:cNvSpPr txBox="1"/>
          <p:nvPr/>
        </p:nvSpPr>
        <p:spPr>
          <a:xfrm>
            <a:off x="1243693" y="4629148"/>
            <a:ext cx="201657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rgbClr val="C00000"/>
                </a:solidFill>
                <a:latin typeface="Franklin Gothic Book"/>
                <a:cs typeface="Arial"/>
              </a:rPr>
              <a:t>Επα</a:t>
            </a:r>
            <a:r>
              <a:rPr lang="en-US" sz="1600" err="1">
                <a:solidFill>
                  <a:srgbClr val="C00000"/>
                </a:solidFill>
                <a:latin typeface="Franklin Gothic Book"/>
                <a:cs typeface="Arial"/>
              </a:rPr>
              <a:t>υξημένη</a:t>
            </a:r>
            <a:r>
              <a:rPr lang="en-US" sz="1600" dirty="0">
                <a:solidFill>
                  <a:srgbClr val="C00000"/>
                </a:solidFill>
                <a:latin typeface="Franklin Gothic Book"/>
                <a:cs typeface="Arial"/>
              </a:rPr>
              <a:t> </a:t>
            </a:r>
            <a:r>
              <a:rPr lang="en-US" sz="1600" err="1">
                <a:solidFill>
                  <a:srgbClr val="C00000"/>
                </a:solidFill>
                <a:latin typeface="Franklin Gothic Book"/>
                <a:cs typeface="Arial"/>
              </a:rPr>
              <a:t>εικόν</a:t>
            </a:r>
            <a:r>
              <a:rPr lang="en-US" sz="1600" dirty="0">
                <a:solidFill>
                  <a:srgbClr val="C00000"/>
                </a:solidFill>
                <a:latin typeface="Franklin Gothic Book"/>
                <a:cs typeface="Arial"/>
              </a:rPr>
              <a:t>α</a:t>
            </a:r>
          </a:p>
          <a:p>
            <a:r>
              <a:rPr lang="en-US" sz="1600" err="1">
                <a:solidFill>
                  <a:srgbClr val="C00000"/>
                </a:solidFill>
                <a:latin typeface="Franklin Gothic Book"/>
                <a:cs typeface="Arial"/>
              </a:rPr>
              <a:t>Εφ</a:t>
            </a:r>
            <a:r>
              <a:rPr lang="en-US" sz="1600" dirty="0">
                <a:solidFill>
                  <a:srgbClr val="C00000"/>
                </a:solidFill>
                <a:latin typeface="Franklin Gothic Book"/>
                <a:cs typeface="Arial"/>
              </a:rPr>
              <a:t>α</a:t>
            </a:r>
            <a:r>
              <a:rPr lang="en-US" sz="1600" err="1">
                <a:solidFill>
                  <a:srgbClr val="C00000"/>
                </a:solidFill>
                <a:latin typeface="Franklin Gothic Book"/>
                <a:cs typeface="Arial"/>
              </a:rPr>
              <a:t>ρμογή</a:t>
            </a:r>
            <a:r>
              <a:rPr lang="en-US" sz="1600" dirty="0">
                <a:solidFill>
                  <a:srgbClr val="C00000"/>
                </a:solidFill>
                <a:latin typeface="Franklin Gothic Book"/>
                <a:cs typeface="Arial"/>
              </a:rPr>
              <a:t> </a:t>
            </a:r>
            <a:r>
              <a:rPr lang="en-US" sz="1600" err="1">
                <a:solidFill>
                  <a:srgbClr val="C00000"/>
                </a:solidFill>
                <a:latin typeface="Franklin Gothic Book"/>
                <a:cs typeface="Arial"/>
              </a:rPr>
              <a:t>ARTutor</a:t>
            </a:r>
            <a:endParaRPr lang="en-US" sz="1600">
              <a:solidFill>
                <a:srgbClr val="C00000"/>
              </a:solidFill>
              <a:latin typeface="Franklin Gothic Book"/>
              <a:cs typeface="Arial"/>
            </a:endParaRPr>
          </a:p>
        </p:txBody>
      </p:sp>
      <p:sp>
        <p:nvSpPr>
          <p:cNvPr id="4" name="TextBox 3">
            <a:extLst>
              <a:ext uri="{FF2B5EF4-FFF2-40B4-BE49-F238E27FC236}">
                <a16:creationId xmlns:a16="http://schemas.microsoft.com/office/drawing/2014/main" id="{218D52BF-F4A1-3163-6BCC-450209FA17B5}"/>
              </a:ext>
            </a:extLst>
          </p:cNvPr>
          <p:cNvSpPr txBox="1"/>
          <p:nvPr/>
        </p:nvSpPr>
        <p:spPr>
          <a:xfrm>
            <a:off x="4471308" y="713013"/>
            <a:ext cx="4884963" cy="12221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err="1">
                <a:solidFill>
                  <a:srgbClr val="7030A0"/>
                </a:solidFill>
                <a:latin typeface="Arial"/>
                <a:cs typeface="Arial"/>
              </a:rPr>
              <a:t>Οριμένοι</a:t>
            </a:r>
            <a:r>
              <a:rPr lang="en-US" b="1" dirty="0">
                <a:solidFill>
                  <a:srgbClr val="7030A0"/>
                </a:solidFill>
                <a:latin typeface="Arial"/>
                <a:cs typeface="Arial"/>
              </a:rPr>
              <a:t> πλα</a:t>
            </a:r>
            <a:r>
              <a:rPr lang="en-US" b="1" dirty="0" err="1">
                <a:solidFill>
                  <a:srgbClr val="7030A0"/>
                </a:solidFill>
                <a:latin typeface="Arial"/>
                <a:cs typeface="Arial"/>
              </a:rPr>
              <a:t>νήτες</a:t>
            </a:r>
            <a:r>
              <a:rPr lang="en-US" dirty="0">
                <a:solidFill>
                  <a:srgbClr val="7030A0"/>
                </a:solidFill>
                <a:latin typeface="Arial"/>
                <a:cs typeface="Arial"/>
              </a:rPr>
              <a:t> </a:t>
            </a:r>
            <a:r>
              <a:rPr lang="en-US" dirty="0" err="1">
                <a:solidFill>
                  <a:srgbClr val="7030A0"/>
                </a:solidFill>
                <a:latin typeface="Arial"/>
                <a:cs typeface="Arial"/>
              </a:rPr>
              <a:t>όντ</a:t>
            </a:r>
            <a:r>
              <a:rPr lang="en-US" dirty="0">
                <a:solidFill>
                  <a:srgbClr val="7030A0"/>
                </a:solidFill>
                <a:latin typeface="Arial"/>
                <a:cs typeface="Arial"/>
              </a:rPr>
              <a:t>ας </a:t>
            </a:r>
            <a:r>
              <a:rPr lang="en-US" dirty="0" err="1">
                <a:solidFill>
                  <a:srgbClr val="7030A0"/>
                </a:solidFill>
                <a:latin typeface="Arial"/>
                <a:cs typeface="Arial"/>
              </a:rPr>
              <a:t>ορ</a:t>
            </a:r>
            <a:r>
              <a:rPr lang="en-US" dirty="0">
                <a:solidFill>
                  <a:srgbClr val="7030A0"/>
                </a:solidFill>
                <a:latin typeface="Arial"/>
                <a:cs typeface="Arial"/>
              </a:rPr>
              <a:t>α</a:t>
            </a:r>
            <a:r>
              <a:rPr lang="en-US" dirty="0" err="1">
                <a:solidFill>
                  <a:srgbClr val="7030A0"/>
                </a:solidFill>
                <a:latin typeface="Arial"/>
                <a:cs typeface="Arial"/>
              </a:rPr>
              <a:t>τοί</a:t>
            </a:r>
            <a:r>
              <a:rPr lang="en-US" dirty="0">
                <a:solidFill>
                  <a:srgbClr val="7030A0"/>
                </a:solidFill>
                <a:latin typeface="Arial"/>
                <a:cs typeface="Arial"/>
              </a:rPr>
              <a:t> </a:t>
            </a:r>
            <a:r>
              <a:rPr lang="en-US" dirty="0" err="1">
                <a:solidFill>
                  <a:srgbClr val="7030A0"/>
                </a:solidFill>
                <a:latin typeface="Arial"/>
                <a:cs typeface="Arial"/>
              </a:rPr>
              <a:t>με</a:t>
            </a:r>
            <a:r>
              <a:rPr lang="en-US" dirty="0">
                <a:solidFill>
                  <a:srgbClr val="7030A0"/>
                </a:solidFill>
                <a:latin typeface="Arial"/>
                <a:cs typeface="Arial"/>
              </a:rPr>
              <a:t> </a:t>
            </a:r>
            <a:r>
              <a:rPr lang="en-US" dirty="0" err="1">
                <a:solidFill>
                  <a:srgbClr val="7030A0"/>
                </a:solidFill>
                <a:latin typeface="Arial"/>
                <a:cs typeface="Arial"/>
              </a:rPr>
              <a:t>γυμνό</a:t>
            </a:r>
            <a:r>
              <a:rPr lang="en-US" dirty="0">
                <a:solidFill>
                  <a:srgbClr val="7030A0"/>
                </a:solidFill>
                <a:latin typeface="Arial"/>
                <a:cs typeface="Arial"/>
              </a:rPr>
              <a:t> </a:t>
            </a:r>
            <a:r>
              <a:rPr lang="en-US" dirty="0" err="1">
                <a:solidFill>
                  <a:srgbClr val="7030A0"/>
                </a:solidFill>
                <a:latin typeface="Arial"/>
                <a:cs typeface="Arial"/>
              </a:rPr>
              <a:t>μάτι</a:t>
            </a:r>
            <a:r>
              <a:rPr lang="en-US" dirty="0">
                <a:solidFill>
                  <a:srgbClr val="7030A0"/>
                </a:solidFill>
                <a:latin typeface="Arial"/>
                <a:cs typeface="Arial"/>
              </a:rPr>
              <a:t> </a:t>
            </a:r>
            <a:r>
              <a:rPr lang="en-US" dirty="0" err="1">
                <a:solidFill>
                  <a:srgbClr val="7030A0"/>
                </a:solidFill>
                <a:latin typeface="Arial"/>
                <a:cs typeface="Arial"/>
              </a:rPr>
              <a:t>κίνησ</a:t>
            </a:r>
            <a:r>
              <a:rPr lang="en-US" dirty="0">
                <a:solidFill>
                  <a:srgbClr val="7030A0"/>
                </a:solidFill>
                <a:latin typeface="Arial"/>
                <a:cs typeface="Arial"/>
              </a:rPr>
              <a:t>αν </a:t>
            </a:r>
            <a:r>
              <a:rPr lang="en-US" dirty="0" err="1">
                <a:solidFill>
                  <a:srgbClr val="7030A0"/>
                </a:solidFill>
                <a:latin typeface="Arial"/>
                <a:cs typeface="Arial"/>
              </a:rPr>
              <a:t>το</a:t>
            </a:r>
            <a:r>
              <a:rPr lang="en-US" dirty="0">
                <a:solidFill>
                  <a:srgbClr val="7030A0"/>
                </a:solidFill>
                <a:latin typeface="Arial"/>
                <a:cs typeface="Arial"/>
              </a:rPr>
              <a:t> </a:t>
            </a:r>
            <a:r>
              <a:rPr lang="en-US" dirty="0" err="1">
                <a:solidFill>
                  <a:srgbClr val="7030A0"/>
                </a:solidFill>
                <a:latin typeface="Arial"/>
                <a:cs typeface="Arial"/>
              </a:rPr>
              <a:t>ενδι</a:t>
            </a:r>
            <a:r>
              <a:rPr lang="en-US" dirty="0">
                <a:solidFill>
                  <a:srgbClr val="7030A0"/>
                </a:solidFill>
                <a:latin typeface="Arial"/>
                <a:cs typeface="Arial"/>
              </a:rPr>
              <a:t>α</a:t>
            </a:r>
            <a:r>
              <a:rPr lang="en-US" dirty="0" err="1">
                <a:solidFill>
                  <a:srgbClr val="7030A0"/>
                </a:solidFill>
                <a:latin typeface="Arial"/>
                <a:cs typeface="Arial"/>
              </a:rPr>
              <a:t>φέρον</a:t>
            </a:r>
            <a:r>
              <a:rPr lang="en-US" dirty="0">
                <a:solidFill>
                  <a:srgbClr val="7030A0"/>
                </a:solidFill>
                <a:latin typeface="Arial"/>
                <a:cs typeface="Arial"/>
              </a:rPr>
              <a:t> </a:t>
            </a:r>
            <a:r>
              <a:rPr lang="en-US" dirty="0" err="1">
                <a:solidFill>
                  <a:srgbClr val="7030A0"/>
                </a:solidFill>
                <a:latin typeface="Arial"/>
                <a:cs typeface="Arial"/>
              </a:rPr>
              <a:t>των</a:t>
            </a:r>
            <a:r>
              <a:rPr lang="en-US" dirty="0">
                <a:solidFill>
                  <a:srgbClr val="7030A0"/>
                </a:solidFill>
                <a:latin typeface="Arial"/>
                <a:cs typeface="Arial"/>
              </a:rPr>
              <a:t> α</a:t>
            </a:r>
            <a:r>
              <a:rPr lang="en-US" dirty="0" err="1">
                <a:solidFill>
                  <a:srgbClr val="7030A0"/>
                </a:solidFill>
                <a:latin typeface="Arial"/>
                <a:cs typeface="Arial"/>
              </a:rPr>
              <a:t>ρχ</a:t>
            </a:r>
            <a:r>
              <a:rPr lang="en-US" dirty="0">
                <a:solidFill>
                  <a:srgbClr val="7030A0"/>
                </a:solidFill>
                <a:latin typeface="Arial"/>
                <a:cs typeface="Arial"/>
              </a:rPr>
              <a:t>α</a:t>
            </a:r>
            <a:r>
              <a:rPr lang="en-US" dirty="0" err="1">
                <a:solidFill>
                  <a:srgbClr val="7030A0"/>
                </a:solidFill>
                <a:latin typeface="Arial"/>
                <a:cs typeface="Arial"/>
              </a:rPr>
              <a:t>ίων</a:t>
            </a:r>
            <a:r>
              <a:rPr lang="en-US" dirty="0">
                <a:solidFill>
                  <a:srgbClr val="7030A0"/>
                </a:solidFill>
                <a:latin typeface="Arial"/>
                <a:cs typeface="Arial"/>
              </a:rPr>
              <a:t> </a:t>
            </a:r>
            <a:r>
              <a:rPr lang="en-US" dirty="0" err="1">
                <a:solidFill>
                  <a:srgbClr val="7030A0"/>
                </a:solidFill>
                <a:latin typeface="Arial"/>
                <a:cs typeface="Arial"/>
              </a:rPr>
              <a:t>Ελλήνων</a:t>
            </a:r>
            <a:r>
              <a:rPr lang="en-US" dirty="0">
                <a:solidFill>
                  <a:srgbClr val="7030A0"/>
                </a:solidFill>
                <a:latin typeface="Arial"/>
                <a:cs typeface="Arial"/>
              </a:rPr>
              <a:t> κα</a:t>
            </a:r>
            <a:r>
              <a:rPr lang="en-US" dirty="0" err="1">
                <a:solidFill>
                  <a:srgbClr val="7030A0"/>
                </a:solidFill>
                <a:latin typeface="Arial"/>
                <a:cs typeface="Arial"/>
              </a:rPr>
              <a:t>θώς</a:t>
            </a:r>
            <a:r>
              <a:rPr lang="en-US" dirty="0">
                <a:solidFill>
                  <a:srgbClr val="7030A0"/>
                </a:solidFill>
                <a:latin typeface="Arial"/>
                <a:cs typeface="Arial"/>
              </a:rPr>
              <a:t> και </a:t>
            </a:r>
            <a:r>
              <a:rPr lang="en-US" dirty="0" err="1">
                <a:solidFill>
                  <a:srgbClr val="7030A0"/>
                </a:solidFill>
                <a:latin typeface="Arial"/>
                <a:cs typeface="Arial"/>
              </a:rPr>
              <a:t>άλλων</a:t>
            </a:r>
            <a:r>
              <a:rPr lang="en-US" dirty="0">
                <a:solidFill>
                  <a:srgbClr val="7030A0"/>
                </a:solidFill>
                <a:latin typeface="Arial"/>
                <a:cs typeface="Arial"/>
              </a:rPr>
              <a:t> λα</a:t>
            </a:r>
            <a:r>
              <a:rPr lang="en-US" dirty="0" err="1">
                <a:solidFill>
                  <a:srgbClr val="7030A0"/>
                </a:solidFill>
                <a:latin typeface="Arial"/>
                <a:cs typeface="Arial"/>
              </a:rPr>
              <a:t>ών</a:t>
            </a:r>
            <a:r>
              <a:rPr lang="en-US" dirty="0">
                <a:solidFill>
                  <a:srgbClr val="7030A0"/>
                </a:solidFill>
                <a:latin typeface="Arial"/>
                <a:cs typeface="Arial"/>
              </a:rPr>
              <a:t> (Βαβ</a:t>
            </a:r>
            <a:r>
              <a:rPr lang="en-US" dirty="0" err="1">
                <a:solidFill>
                  <a:srgbClr val="7030A0"/>
                </a:solidFill>
                <a:latin typeface="Arial"/>
                <a:cs typeface="Arial"/>
              </a:rPr>
              <a:t>υλώνιοι</a:t>
            </a:r>
            <a:r>
              <a:rPr lang="en-US" dirty="0">
                <a:solidFill>
                  <a:srgbClr val="7030A0"/>
                </a:solidFill>
                <a:latin typeface="Arial"/>
                <a:cs typeface="Arial"/>
              </a:rPr>
              <a:t>, </a:t>
            </a:r>
            <a:r>
              <a:rPr lang="en-US" dirty="0" err="1">
                <a:solidFill>
                  <a:srgbClr val="7030A0"/>
                </a:solidFill>
                <a:latin typeface="Arial"/>
                <a:cs typeface="Arial"/>
              </a:rPr>
              <a:t>Αιγύ</a:t>
            </a:r>
            <a:r>
              <a:rPr lang="en-US" dirty="0">
                <a:solidFill>
                  <a:srgbClr val="7030A0"/>
                </a:solidFill>
                <a:latin typeface="Arial"/>
                <a:cs typeface="Arial"/>
              </a:rPr>
              <a:t>π</a:t>
            </a:r>
            <a:r>
              <a:rPr lang="en-US" dirty="0" err="1">
                <a:solidFill>
                  <a:srgbClr val="7030A0"/>
                </a:solidFill>
                <a:latin typeface="Arial"/>
                <a:cs typeface="Arial"/>
              </a:rPr>
              <a:t>τιοι</a:t>
            </a:r>
            <a:r>
              <a:rPr lang="en-US" dirty="0">
                <a:solidFill>
                  <a:srgbClr val="7030A0"/>
                </a:solidFill>
                <a:latin typeface="Arial"/>
                <a:cs typeface="Arial"/>
              </a:rPr>
              <a:t>, </a:t>
            </a:r>
            <a:r>
              <a:rPr lang="en-US" dirty="0" err="1">
                <a:solidFill>
                  <a:srgbClr val="7030A0"/>
                </a:solidFill>
                <a:latin typeface="Arial"/>
                <a:cs typeface="Arial"/>
              </a:rPr>
              <a:t>Κινέζοι</a:t>
            </a:r>
            <a:r>
              <a:rPr lang="en-US" dirty="0">
                <a:solidFill>
                  <a:srgbClr val="7030A0"/>
                </a:solidFill>
                <a:latin typeface="Arial"/>
                <a:cs typeface="Arial"/>
              </a:rPr>
              <a:t>).</a:t>
            </a:r>
          </a:p>
        </p:txBody>
      </p:sp>
      <p:sp>
        <p:nvSpPr>
          <p:cNvPr id="5" name="TextBox 4">
            <a:extLst>
              <a:ext uri="{FF2B5EF4-FFF2-40B4-BE49-F238E27FC236}">
                <a16:creationId xmlns:a16="http://schemas.microsoft.com/office/drawing/2014/main" id="{6864C143-1F5F-84E3-CEFC-9152FAA28BA4}"/>
              </a:ext>
            </a:extLst>
          </p:cNvPr>
          <p:cNvSpPr txBox="1"/>
          <p:nvPr/>
        </p:nvSpPr>
        <p:spPr>
          <a:xfrm>
            <a:off x="4405994" y="3058885"/>
            <a:ext cx="466724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err="1">
                <a:solidFill>
                  <a:srgbClr val="0070C0"/>
                </a:solidFill>
                <a:latin typeface="Arial"/>
                <a:cs typeface="Arial"/>
              </a:rPr>
              <a:t>Οι</a:t>
            </a:r>
            <a:r>
              <a:rPr lang="en-US" b="1" dirty="0">
                <a:solidFill>
                  <a:srgbClr val="0070C0"/>
                </a:solidFill>
                <a:latin typeface="Arial"/>
                <a:cs typeface="Arial"/>
              </a:rPr>
              <a:t> παρα</a:t>
            </a:r>
            <a:r>
              <a:rPr lang="en-US" b="1" err="1">
                <a:solidFill>
                  <a:srgbClr val="0070C0"/>
                </a:solidFill>
                <a:latin typeface="Arial"/>
                <a:cs typeface="Arial"/>
              </a:rPr>
              <a:t>τηρήσεις</a:t>
            </a:r>
            <a:r>
              <a:rPr lang="en-US" dirty="0">
                <a:solidFill>
                  <a:srgbClr val="0070C0"/>
                </a:solidFill>
                <a:latin typeface="Arial"/>
                <a:cs typeface="Arial"/>
              </a:rPr>
              <a:t> </a:t>
            </a:r>
            <a:r>
              <a:rPr lang="en-US" err="1">
                <a:solidFill>
                  <a:srgbClr val="0070C0"/>
                </a:solidFill>
                <a:latin typeface="Arial"/>
                <a:cs typeface="Arial"/>
              </a:rPr>
              <a:t>τους</a:t>
            </a:r>
            <a:r>
              <a:rPr lang="en-US" dirty="0">
                <a:solidFill>
                  <a:srgbClr val="0070C0"/>
                </a:solidFill>
                <a:latin typeface="Arial"/>
                <a:cs typeface="Arial"/>
              </a:rPr>
              <a:t> α</a:t>
            </a:r>
            <a:r>
              <a:rPr lang="en-US" err="1">
                <a:solidFill>
                  <a:srgbClr val="0070C0"/>
                </a:solidFill>
                <a:latin typeface="Arial"/>
                <a:cs typeface="Arial"/>
              </a:rPr>
              <a:t>υτές</a:t>
            </a:r>
            <a:r>
              <a:rPr lang="en-US" dirty="0">
                <a:solidFill>
                  <a:srgbClr val="0070C0"/>
                </a:solidFill>
                <a:latin typeface="Arial"/>
                <a:cs typeface="Arial"/>
              </a:rPr>
              <a:t> και η </a:t>
            </a:r>
            <a:r>
              <a:rPr lang="en-US" err="1">
                <a:solidFill>
                  <a:srgbClr val="0070C0"/>
                </a:solidFill>
                <a:latin typeface="Arial"/>
                <a:cs typeface="Arial"/>
              </a:rPr>
              <a:t>εν</a:t>
            </a:r>
            <a:r>
              <a:rPr lang="en-US" dirty="0">
                <a:solidFill>
                  <a:srgbClr val="0070C0"/>
                </a:solidFill>
                <a:latin typeface="Arial"/>
                <a:cs typeface="Arial"/>
              </a:rPr>
              <a:t>α</a:t>
            </a:r>
            <a:r>
              <a:rPr lang="en-US" err="1">
                <a:solidFill>
                  <a:srgbClr val="0070C0"/>
                </a:solidFill>
                <a:latin typeface="Arial"/>
                <a:cs typeface="Arial"/>
              </a:rPr>
              <a:t>σχόληση</a:t>
            </a:r>
            <a:r>
              <a:rPr lang="en-US" dirty="0">
                <a:solidFill>
                  <a:srgbClr val="0070C0"/>
                </a:solidFill>
                <a:latin typeface="Arial"/>
                <a:cs typeface="Arial"/>
              </a:rPr>
              <a:t> </a:t>
            </a:r>
            <a:r>
              <a:rPr lang="en-US" err="1">
                <a:solidFill>
                  <a:srgbClr val="0070C0"/>
                </a:solidFill>
                <a:latin typeface="Arial"/>
                <a:cs typeface="Arial"/>
              </a:rPr>
              <a:t>τους</a:t>
            </a:r>
            <a:r>
              <a:rPr lang="en-US" dirty="0">
                <a:solidFill>
                  <a:srgbClr val="0070C0"/>
                </a:solidFill>
                <a:latin typeface="Arial"/>
                <a:cs typeface="Arial"/>
              </a:rPr>
              <a:t> </a:t>
            </a:r>
            <a:r>
              <a:rPr lang="en-US" err="1">
                <a:solidFill>
                  <a:srgbClr val="0070C0"/>
                </a:solidFill>
                <a:latin typeface="Arial"/>
                <a:cs typeface="Arial"/>
              </a:rPr>
              <a:t>με</a:t>
            </a:r>
            <a:r>
              <a:rPr lang="en-US" dirty="0">
                <a:solidFill>
                  <a:srgbClr val="0070C0"/>
                </a:solidFill>
                <a:latin typeface="Arial"/>
                <a:cs typeface="Arial"/>
              </a:rPr>
              <a:t> τα </a:t>
            </a:r>
            <a:r>
              <a:rPr lang="en-US" err="1">
                <a:solidFill>
                  <a:srgbClr val="0070C0"/>
                </a:solidFill>
                <a:latin typeface="Arial"/>
                <a:cs typeface="Arial"/>
              </a:rPr>
              <a:t>ουράνι</a:t>
            </a:r>
            <a:r>
              <a:rPr lang="en-US" dirty="0">
                <a:solidFill>
                  <a:srgbClr val="0070C0"/>
                </a:solidFill>
                <a:latin typeface="Arial"/>
                <a:cs typeface="Arial"/>
              </a:rPr>
              <a:t>α </a:t>
            </a:r>
            <a:r>
              <a:rPr lang="en-US" err="1">
                <a:solidFill>
                  <a:srgbClr val="0070C0"/>
                </a:solidFill>
                <a:latin typeface="Arial"/>
                <a:cs typeface="Arial"/>
              </a:rPr>
              <a:t>σώμ</a:t>
            </a:r>
            <a:r>
              <a:rPr lang="en-US" dirty="0">
                <a:solidFill>
                  <a:srgbClr val="0070C0"/>
                </a:solidFill>
                <a:latin typeface="Arial"/>
                <a:cs typeface="Arial"/>
              </a:rPr>
              <a:t>ατα </a:t>
            </a:r>
            <a:r>
              <a:rPr lang="en-US" err="1">
                <a:solidFill>
                  <a:srgbClr val="0070C0"/>
                </a:solidFill>
                <a:latin typeface="Arial"/>
                <a:cs typeface="Arial"/>
              </a:rPr>
              <a:t>θεμελίωσ</a:t>
            </a:r>
            <a:r>
              <a:rPr lang="en-US" dirty="0">
                <a:solidFill>
                  <a:srgbClr val="0070C0"/>
                </a:solidFill>
                <a:latin typeface="Arial"/>
                <a:cs typeface="Arial"/>
              </a:rPr>
              <a:t>αν </a:t>
            </a:r>
            <a:r>
              <a:rPr lang="en-US" err="1">
                <a:solidFill>
                  <a:srgbClr val="0070C0"/>
                </a:solidFill>
                <a:latin typeface="Arial"/>
                <a:cs typeface="Arial"/>
              </a:rPr>
              <a:t>την</a:t>
            </a:r>
            <a:r>
              <a:rPr lang="en-US" dirty="0">
                <a:solidFill>
                  <a:srgbClr val="0070C0"/>
                </a:solidFill>
                <a:latin typeface="Arial"/>
                <a:cs typeface="Arial"/>
              </a:rPr>
              <a:t> επ</a:t>
            </a:r>
            <a:r>
              <a:rPr lang="en-US" err="1">
                <a:solidFill>
                  <a:srgbClr val="0070C0"/>
                </a:solidFill>
                <a:latin typeface="Arial"/>
                <a:cs typeface="Arial"/>
              </a:rPr>
              <a:t>ιστήμη</a:t>
            </a:r>
            <a:r>
              <a:rPr lang="en-US" dirty="0">
                <a:solidFill>
                  <a:srgbClr val="0070C0"/>
                </a:solidFill>
                <a:latin typeface="Arial"/>
                <a:cs typeface="Arial"/>
              </a:rPr>
              <a:t> </a:t>
            </a:r>
            <a:r>
              <a:rPr lang="en-US" err="1">
                <a:solidFill>
                  <a:srgbClr val="0070C0"/>
                </a:solidFill>
                <a:latin typeface="Arial"/>
                <a:cs typeface="Arial"/>
              </a:rPr>
              <a:t>της</a:t>
            </a:r>
            <a:r>
              <a:rPr lang="en-US" dirty="0">
                <a:solidFill>
                  <a:srgbClr val="0070C0"/>
                </a:solidFill>
                <a:latin typeface="Arial"/>
                <a:cs typeface="Arial"/>
              </a:rPr>
              <a:t> α</a:t>
            </a:r>
            <a:r>
              <a:rPr lang="en-US" err="1">
                <a:solidFill>
                  <a:srgbClr val="0070C0"/>
                </a:solidFill>
                <a:latin typeface="Arial"/>
                <a:cs typeface="Arial"/>
              </a:rPr>
              <a:t>στρονομί</a:t>
            </a:r>
            <a:r>
              <a:rPr lang="en-US" dirty="0">
                <a:solidFill>
                  <a:srgbClr val="0070C0"/>
                </a:solidFill>
                <a:latin typeface="Arial"/>
                <a:cs typeface="Arial"/>
              </a:rPr>
              <a:t>ας.</a:t>
            </a:r>
            <a:r>
              <a:rPr lang="en-US" dirty="0">
                <a:latin typeface="Arial"/>
                <a:cs typeface="Arial"/>
              </a:rPr>
              <a:t> </a:t>
            </a:r>
            <a:endParaRPr lang="en-US" dirty="0"/>
          </a:p>
        </p:txBody>
      </p:sp>
      <p:sp>
        <p:nvSpPr>
          <p:cNvPr id="6" name="TextBox 5">
            <a:extLst>
              <a:ext uri="{FF2B5EF4-FFF2-40B4-BE49-F238E27FC236}">
                <a16:creationId xmlns:a16="http://schemas.microsoft.com/office/drawing/2014/main" id="{D9AA26BA-2926-DE77-CA04-2C2C05094C6C}"/>
              </a:ext>
            </a:extLst>
          </p:cNvPr>
          <p:cNvSpPr txBox="1"/>
          <p:nvPr/>
        </p:nvSpPr>
        <p:spPr>
          <a:xfrm>
            <a:off x="4430485" y="2030186"/>
            <a:ext cx="473528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err="1">
                <a:solidFill>
                  <a:srgbClr val="00B050"/>
                </a:solidFill>
                <a:latin typeface="Arial"/>
                <a:cs typeface="Arial"/>
              </a:rPr>
              <a:t>Οι</a:t>
            </a:r>
            <a:r>
              <a:rPr lang="en-US" b="1" dirty="0">
                <a:solidFill>
                  <a:srgbClr val="00B050"/>
                </a:solidFill>
                <a:latin typeface="Arial"/>
                <a:cs typeface="Arial"/>
              </a:rPr>
              <a:t> π</a:t>
            </a:r>
            <a:r>
              <a:rPr lang="en-US" b="1" err="1">
                <a:solidFill>
                  <a:srgbClr val="00B050"/>
                </a:solidFill>
                <a:latin typeface="Arial"/>
                <a:cs typeface="Arial"/>
              </a:rPr>
              <a:t>ερισσότερες</a:t>
            </a:r>
            <a:r>
              <a:rPr lang="en-US" b="1" dirty="0">
                <a:solidFill>
                  <a:srgbClr val="00B050"/>
                </a:solidFill>
                <a:latin typeface="Arial"/>
                <a:cs typeface="Arial"/>
              </a:rPr>
              <a:t> ανακα</a:t>
            </a:r>
            <a:r>
              <a:rPr lang="en-US" b="1" err="1">
                <a:solidFill>
                  <a:srgbClr val="00B050"/>
                </a:solidFill>
                <a:latin typeface="Arial"/>
                <a:cs typeface="Arial"/>
              </a:rPr>
              <a:t>λύψεις</a:t>
            </a:r>
            <a:r>
              <a:rPr lang="en-US" dirty="0">
                <a:solidFill>
                  <a:srgbClr val="00B050"/>
                </a:solidFill>
                <a:latin typeface="Arial"/>
                <a:cs typeface="Arial"/>
              </a:rPr>
              <a:t> πλα</a:t>
            </a:r>
            <a:r>
              <a:rPr lang="en-US" err="1">
                <a:solidFill>
                  <a:srgbClr val="00B050"/>
                </a:solidFill>
                <a:latin typeface="Arial"/>
                <a:cs typeface="Arial"/>
              </a:rPr>
              <a:t>νητών</a:t>
            </a:r>
            <a:r>
              <a:rPr lang="en-US" dirty="0">
                <a:solidFill>
                  <a:srgbClr val="00B050"/>
                </a:solidFill>
                <a:latin typeface="Arial"/>
                <a:cs typeface="Arial"/>
              </a:rPr>
              <a:t> και </a:t>
            </a:r>
            <a:r>
              <a:rPr lang="en-US" err="1">
                <a:solidFill>
                  <a:srgbClr val="00B050"/>
                </a:solidFill>
                <a:latin typeface="Arial"/>
                <a:cs typeface="Arial"/>
              </a:rPr>
              <a:t>ουράνιων</a:t>
            </a:r>
            <a:r>
              <a:rPr lang="en-US" dirty="0">
                <a:solidFill>
                  <a:srgbClr val="00B050"/>
                </a:solidFill>
                <a:latin typeface="Arial"/>
                <a:cs typeface="Arial"/>
              </a:rPr>
              <a:t> </a:t>
            </a:r>
            <a:r>
              <a:rPr lang="en-US" err="1">
                <a:solidFill>
                  <a:srgbClr val="00B050"/>
                </a:solidFill>
                <a:latin typeface="Arial"/>
                <a:cs typeface="Arial"/>
              </a:rPr>
              <a:t>σωμάτων</a:t>
            </a:r>
            <a:r>
              <a:rPr lang="en-US" dirty="0">
                <a:solidFill>
                  <a:srgbClr val="00B050"/>
                </a:solidFill>
                <a:latin typeface="Arial"/>
                <a:cs typeface="Arial"/>
              </a:rPr>
              <a:t> πρα</a:t>
            </a:r>
            <a:r>
              <a:rPr lang="en-US" err="1">
                <a:solidFill>
                  <a:srgbClr val="00B050"/>
                </a:solidFill>
                <a:latin typeface="Arial"/>
                <a:cs typeface="Arial"/>
              </a:rPr>
              <a:t>γμ</a:t>
            </a:r>
            <a:r>
              <a:rPr lang="en-US" dirty="0">
                <a:solidFill>
                  <a:srgbClr val="00B050"/>
                </a:solidFill>
                <a:latin typeface="Arial"/>
                <a:cs typeface="Arial"/>
              </a:rPr>
              <a:t>α</a:t>
            </a:r>
            <a:r>
              <a:rPr lang="en-US" err="1">
                <a:solidFill>
                  <a:srgbClr val="00B050"/>
                </a:solidFill>
                <a:latin typeface="Arial"/>
                <a:cs typeface="Arial"/>
              </a:rPr>
              <a:t>το</a:t>
            </a:r>
            <a:r>
              <a:rPr lang="en-US" dirty="0">
                <a:solidFill>
                  <a:srgbClr val="00B050"/>
                </a:solidFill>
                <a:latin typeface="Arial"/>
                <a:cs typeface="Arial"/>
              </a:rPr>
              <a:t>π</a:t>
            </a:r>
            <a:r>
              <a:rPr lang="en-US" err="1">
                <a:solidFill>
                  <a:srgbClr val="00B050"/>
                </a:solidFill>
                <a:latin typeface="Arial"/>
                <a:cs typeface="Arial"/>
              </a:rPr>
              <a:t>οιήθηκ</a:t>
            </a:r>
            <a:r>
              <a:rPr lang="en-US" dirty="0">
                <a:solidFill>
                  <a:srgbClr val="00B050"/>
                </a:solidFill>
                <a:latin typeface="Arial"/>
                <a:cs typeface="Arial"/>
              </a:rPr>
              <a:t>αν από α</a:t>
            </a:r>
            <a:r>
              <a:rPr lang="en-US" err="1">
                <a:solidFill>
                  <a:srgbClr val="00B050"/>
                </a:solidFill>
                <a:latin typeface="Arial"/>
                <a:cs typeface="Arial"/>
              </a:rPr>
              <a:t>ρχ</a:t>
            </a:r>
            <a:r>
              <a:rPr lang="en-US" dirty="0">
                <a:solidFill>
                  <a:srgbClr val="00B050"/>
                </a:solidFill>
                <a:latin typeface="Arial"/>
                <a:cs typeface="Arial"/>
              </a:rPr>
              <a:t>α</a:t>
            </a:r>
            <a:r>
              <a:rPr lang="en-US" err="1">
                <a:solidFill>
                  <a:srgbClr val="00B050"/>
                </a:solidFill>
                <a:latin typeface="Arial"/>
                <a:cs typeface="Arial"/>
              </a:rPr>
              <a:t>ίους</a:t>
            </a:r>
            <a:r>
              <a:rPr lang="en-US" dirty="0">
                <a:solidFill>
                  <a:srgbClr val="00B050"/>
                </a:solidFill>
                <a:latin typeface="Arial"/>
                <a:cs typeface="Arial"/>
              </a:rPr>
              <a:t> </a:t>
            </a:r>
            <a:r>
              <a:rPr lang="en-US" err="1">
                <a:solidFill>
                  <a:srgbClr val="00B050"/>
                </a:solidFill>
                <a:latin typeface="Arial"/>
                <a:cs typeface="Arial"/>
              </a:rPr>
              <a:t>Έλληνες</a:t>
            </a:r>
            <a:r>
              <a:rPr lang="en-US" dirty="0">
                <a:solidFill>
                  <a:srgbClr val="00B050"/>
                </a:solidFill>
                <a:latin typeface="Arial"/>
                <a:cs typeface="Arial"/>
              </a:rPr>
              <a:t>.</a:t>
            </a:r>
            <a:endParaRPr lang="en-US" dirty="0">
              <a:solidFill>
                <a:srgbClr val="00B050"/>
              </a:solidFill>
            </a:endParaRPr>
          </a:p>
        </p:txBody>
      </p:sp>
      <p:sp>
        <p:nvSpPr>
          <p:cNvPr id="8" name="TextBox 7">
            <a:extLst>
              <a:ext uri="{FF2B5EF4-FFF2-40B4-BE49-F238E27FC236}">
                <a16:creationId xmlns:a16="http://schemas.microsoft.com/office/drawing/2014/main" id="{A4407B59-D4E3-FE73-0015-3491803AD862}"/>
              </a:ext>
            </a:extLst>
          </p:cNvPr>
          <p:cNvSpPr txBox="1"/>
          <p:nvPr/>
        </p:nvSpPr>
        <p:spPr>
          <a:xfrm>
            <a:off x="4425043" y="4095749"/>
            <a:ext cx="460737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err="1">
                <a:solidFill>
                  <a:srgbClr val="FFC000"/>
                </a:solidFill>
                <a:latin typeface="Arial"/>
                <a:cs typeface="Arial"/>
              </a:rPr>
              <a:t>Αυτός</a:t>
            </a:r>
            <a:r>
              <a:rPr lang="en-US" dirty="0">
                <a:solidFill>
                  <a:srgbClr val="FFC000"/>
                </a:solidFill>
                <a:latin typeface="Arial"/>
                <a:cs typeface="Arial"/>
              </a:rPr>
              <a:t> </a:t>
            </a:r>
            <a:r>
              <a:rPr lang="en-US" dirty="0" err="1">
                <a:solidFill>
                  <a:srgbClr val="FFC000"/>
                </a:solidFill>
                <a:latin typeface="Arial"/>
                <a:cs typeface="Arial"/>
              </a:rPr>
              <a:t>είν</a:t>
            </a:r>
            <a:r>
              <a:rPr lang="en-US" dirty="0">
                <a:solidFill>
                  <a:srgbClr val="FFC000"/>
                </a:solidFill>
                <a:latin typeface="Arial"/>
                <a:cs typeface="Arial"/>
              </a:rPr>
              <a:t>αι και ο </a:t>
            </a:r>
            <a:r>
              <a:rPr lang="en-US" dirty="0" err="1">
                <a:solidFill>
                  <a:srgbClr val="FFC000"/>
                </a:solidFill>
                <a:latin typeface="Arial"/>
                <a:cs typeface="Arial"/>
              </a:rPr>
              <a:t>λόγος</a:t>
            </a:r>
            <a:r>
              <a:rPr lang="en-US" dirty="0">
                <a:solidFill>
                  <a:srgbClr val="FFC000"/>
                </a:solidFill>
                <a:latin typeface="Arial"/>
                <a:cs typeface="Arial"/>
              </a:rPr>
              <a:t> π</a:t>
            </a:r>
            <a:r>
              <a:rPr lang="en-US" dirty="0" err="1">
                <a:solidFill>
                  <a:srgbClr val="FFC000"/>
                </a:solidFill>
                <a:latin typeface="Arial"/>
                <a:cs typeface="Arial"/>
              </a:rPr>
              <a:t>ου</a:t>
            </a:r>
            <a:r>
              <a:rPr lang="en-US" dirty="0">
                <a:solidFill>
                  <a:srgbClr val="FFC000"/>
                </a:solidFill>
                <a:latin typeface="Arial"/>
                <a:cs typeface="Arial"/>
              </a:rPr>
              <a:t> </a:t>
            </a:r>
            <a:r>
              <a:rPr lang="en-US" b="1" dirty="0">
                <a:solidFill>
                  <a:srgbClr val="FFC000"/>
                </a:solidFill>
                <a:latin typeface="Arial"/>
                <a:cs typeface="Arial"/>
              </a:rPr>
              <a:t>τα </a:t>
            </a:r>
            <a:r>
              <a:rPr lang="en-US" b="1" dirty="0" err="1">
                <a:solidFill>
                  <a:srgbClr val="FFC000"/>
                </a:solidFill>
                <a:latin typeface="Arial"/>
                <a:cs typeface="Arial"/>
              </a:rPr>
              <a:t>ονόμ</a:t>
            </a:r>
            <a:r>
              <a:rPr lang="en-US" b="1" dirty="0">
                <a:solidFill>
                  <a:srgbClr val="FFC000"/>
                </a:solidFill>
                <a:latin typeface="Arial"/>
                <a:cs typeface="Arial"/>
              </a:rPr>
              <a:t>ατα </a:t>
            </a:r>
            <a:r>
              <a:rPr lang="en-US" b="1" dirty="0" err="1">
                <a:solidFill>
                  <a:srgbClr val="FFC000"/>
                </a:solidFill>
                <a:latin typeface="Arial"/>
                <a:cs typeface="Arial"/>
              </a:rPr>
              <a:t>των</a:t>
            </a:r>
            <a:r>
              <a:rPr lang="en-US" b="1" dirty="0">
                <a:solidFill>
                  <a:srgbClr val="FFC000"/>
                </a:solidFill>
                <a:latin typeface="Arial"/>
                <a:cs typeface="Arial"/>
              </a:rPr>
              <a:t> πλα</a:t>
            </a:r>
            <a:r>
              <a:rPr lang="en-US" b="1" dirty="0" err="1">
                <a:solidFill>
                  <a:srgbClr val="FFC000"/>
                </a:solidFill>
                <a:latin typeface="Arial"/>
                <a:cs typeface="Arial"/>
              </a:rPr>
              <a:t>νητών</a:t>
            </a:r>
            <a:r>
              <a:rPr lang="en-US" dirty="0">
                <a:solidFill>
                  <a:srgbClr val="FFC000"/>
                </a:solidFill>
                <a:latin typeface="Arial"/>
                <a:cs typeface="Arial"/>
              </a:rPr>
              <a:t> </a:t>
            </a:r>
            <a:r>
              <a:rPr lang="en-US" dirty="0" err="1">
                <a:solidFill>
                  <a:srgbClr val="FFC000"/>
                </a:solidFill>
                <a:latin typeface="Arial"/>
                <a:cs typeface="Arial"/>
              </a:rPr>
              <a:t>συνδέοντ</a:t>
            </a:r>
            <a:r>
              <a:rPr lang="en-US" dirty="0">
                <a:solidFill>
                  <a:srgbClr val="FFC000"/>
                </a:solidFill>
                <a:latin typeface="Arial"/>
                <a:cs typeface="Arial"/>
              </a:rPr>
              <a:t>αι </a:t>
            </a:r>
            <a:r>
              <a:rPr lang="en-US" dirty="0" err="1">
                <a:solidFill>
                  <a:srgbClr val="FFC000"/>
                </a:solidFill>
                <a:latin typeface="Arial"/>
                <a:cs typeface="Arial"/>
              </a:rPr>
              <a:t>με</a:t>
            </a:r>
            <a:r>
              <a:rPr lang="en-US" dirty="0">
                <a:solidFill>
                  <a:srgbClr val="FFC000"/>
                </a:solidFill>
                <a:latin typeface="Arial"/>
                <a:cs typeface="Arial"/>
              </a:rPr>
              <a:t> </a:t>
            </a:r>
            <a:r>
              <a:rPr lang="en-US" dirty="0" err="1">
                <a:solidFill>
                  <a:srgbClr val="FFC000"/>
                </a:solidFill>
                <a:latin typeface="Arial"/>
                <a:cs typeface="Arial"/>
              </a:rPr>
              <a:t>την</a:t>
            </a:r>
            <a:r>
              <a:rPr lang="en-US" dirty="0">
                <a:solidFill>
                  <a:srgbClr val="FFC000"/>
                </a:solidFill>
                <a:latin typeface="Arial"/>
                <a:cs typeface="Arial"/>
              </a:rPr>
              <a:t> </a:t>
            </a:r>
            <a:r>
              <a:rPr lang="en-US" dirty="0" err="1">
                <a:solidFill>
                  <a:srgbClr val="FFC000"/>
                </a:solidFill>
                <a:latin typeface="Arial"/>
                <a:cs typeface="Arial"/>
              </a:rPr>
              <a:t>ελληνικη</a:t>
            </a:r>
            <a:r>
              <a:rPr lang="en-US" dirty="0">
                <a:solidFill>
                  <a:srgbClr val="FFC000"/>
                </a:solidFill>
                <a:latin typeface="Arial"/>
                <a:cs typeface="Arial"/>
              </a:rPr>
              <a:t> </a:t>
            </a:r>
            <a:r>
              <a:rPr lang="en-US" dirty="0" err="1">
                <a:solidFill>
                  <a:srgbClr val="FFC000"/>
                </a:solidFill>
                <a:latin typeface="Arial"/>
                <a:cs typeface="Arial"/>
              </a:rPr>
              <a:t>μυθολογί</a:t>
            </a:r>
            <a:r>
              <a:rPr lang="en-US" dirty="0">
                <a:solidFill>
                  <a:srgbClr val="FFC000"/>
                </a:solidFill>
                <a:latin typeface="Arial"/>
                <a:cs typeface="Arial"/>
              </a:rPr>
              <a:t>α.</a:t>
            </a:r>
            <a:endParaRPr lang="en-US" dirty="0">
              <a:solidFill>
                <a:srgbClr val="FFC000"/>
              </a:solidFill>
            </a:endParaRPr>
          </a:p>
        </p:txBody>
      </p:sp>
      <p:sp>
        <p:nvSpPr>
          <p:cNvPr id="9" name="TextBox 8">
            <a:extLst>
              <a:ext uri="{FF2B5EF4-FFF2-40B4-BE49-F238E27FC236}">
                <a16:creationId xmlns:a16="http://schemas.microsoft.com/office/drawing/2014/main" id="{0067D2CE-0300-D57A-DDEA-00A19B355363}"/>
              </a:ext>
            </a:extLst>
          </p:cNvPr>
          <p:cNvSpPr txBox="1"/>
          <p:nvPr/>
        </p:nvSpPr>
        <p:spPr>
          <a:xfrm>
            <a:off x="1779813" y="5216979"/>
            <a:ext cx="7162797"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700" b="1" dirty="0">
                <a:solidFill>
                  <a:srgbClr val="A3852C"/>
                </a:solidFill>
                <a:latin typeface="Franklin Gothic Book"/>
                <a:cs typeface="Arial"/>
              </a:rPr>
              <a:t>Ερμής: </a:t>
            </a:r>
            <a:r>
              <a:rPr lang="en-US" sz="1700" dirty="0">
                <a:solidFill>
                  <a:srgbClr val="A3852C"/>
                </a:solidFill>
                <a:latin typeface="Franklin Gothic Book"/>
                <a:cs typeface="Arial"/>
              </a:rPr>
              <a:t>Παρα</a:t>
            </a:r>
            <a:r>
              <a:rPr lang="en-US" sz="1700" err="1">
                <a:solidFill>
                  <a:srgbClr val="A3852C"/>
                </a:solidFill>
                <a:latin typeface="Franklin Gothic Book"/>
                <a:cs typeface="Arial"/>
              </a:rPr>
              <a:t>τήρησ</a:t>
            </a:r>
            <a:r>
              <a:rPr lang="en-US" sz="1700" dirty="0">
                <a:solidFill>
                  <a:srgbClr val="A3852C"/>
                </a:solidFill>
                <a:latin typeface="Franklin Gothic Book"/>
                <a:cs typeface="Arial"/>
              </a:rPr>
              <a:t>αν </a:t>
            </a:r>
            <a:r>
              <a:rPr lang="en-US" sz="1700" err="1">
                <a:solidFill>
                  <a:srgbClr val="A3852C"/>
                </a:solidFill>
                <a:latin typeface="Franklin Gothic Book"/>
                <a:cs typeface="Arial"/>
              </a:rPr>
              <a:t>ότι</a:t>
            </a:r>
            <a:r>
              <a:rPr lang="en-US" sz="1700" dirty="0">
                <a:solidFill>
                  <a:srgbClr val="A3852C"/>
                </a:solidFill>
                <a:latin typeface="Franklin Gothic Book"/>
                <a:cs typeface="Arial"/>
              </a:rPr>
              <a:t> </a:t>
            </a:r>
            <a:r>
              <a:rPr lang="en-US" sz="1700" err="1">
                <a:solidFill>
                  <a:srgbClr val="A3852C"/>
                </a:solidFill>
                <a:latin typeface="Franklin Gothic Book"/>
                <a:cs typeface="Arial"/>
              </a:rPr>
              <a:t>κινείτ</a:t>
            </a:r>
            <a:r>
              <a:rPr lang="en-US" sz="1700" dirty="0">
                <a:solidFill>
                  <a:srgbClr val="A3852C"/>
                </a:solidFill>
                <a:latin typeface="Franklin Gothic Book"/>
                <a:cs typeface="Arial"/>
              </a:rPr>
              <a:t>αι π</a:t>
            </a:r>
            <a:r>
              <a:rPr lang="en-US" sz="1700" err="1">
                <a:solidFill>
                  <a:srgbClr val="A3852C"/>
                </a:solidFill>
                <a:latin typeface="Franklin Gothic Book"/>
                <a:cs typeface="Arial"/>
              </a:rPr>
              <a:t>ολύ</a:t>
            </a:r>
            <a:r>
              <a:rPr lang="en-US" sz="1700" dirty="0">
                <a:solidFill>
                  <a:srgbClr val="A3852C"/>
                </a:solidFill>
                <a:latin typeface="Franklin Gothic Book"/>
                <a:cs typeface="Arial"/>
              </a:rPr>
              <a:t> </a:t>
            </a:r>
            <a:r>
              <a:rPr lang="en-US" sz="1700" err="1">
                <a:solidFill>
                  <a:srgbClr val="A3852C"/>
                </a:solidFill>
                <a:latin typeface="Franklin Gothic Book"/>
                <a:cs typeface="Arial"/>
              </a:rPr>
              <a:t>γρήγορ</a:t>
            </a:r>
            <a:r>
              <a:rPr lang="en-US" sz="1700" dirty="0">
                <a:solidFill>
                  <a:srgbClr val="A3852C"/>
                </a:solidFill>
                <a:latin typeface="Franklin Gothic Book"/>
                <a:cs typeface="Arial"/>
              </a:rPr>
              <a:t>α σαν </a:t>
            </a:r>
            <a:r>
              <a:rPr lang="en-US" sz="1700" err="1">
                <a:solidFill>
                  <a:srgbClr val="A3852C"/>
                </a:solidFill>
                <a:latin typeface="Franklin Gothic Book"/>
                <a:cs typeface="Arial"/>
              </a:rPr>
              <a:t>το</a:t>
            </a:r>
            <a:r>
              <a:rPr lang="en-US" sz="1700" dirty="0">
                <a:solidFill>
                  <a:srgbClr val="A3852C"/>
                </a:solidFill>
                <a:latin typeface="Franklin Gothic Book"/>
                <a:cs typeface="Arial"/>
              </a:rPr>
              <a:t> </a:t>
            </a:r>
            <a:r>
              <a:rPr lang="en-US" sz="1700" err="1">
                <a:solidFill>
                  <a:srgbClr val="A3852C"/>
                </a:solidFill>
                <a:latin typeface="Franklin Gothic Book"/>
                <a:cs typeface="Arial"/>
              </a:rPr>
              <a:t>φτερωτό</a:t>
            </a:r>
            <a:r>
              <a:rPr lang="en-US" sz="1700" dirty="0">
                <a:solidFill>
                  <a:srgbClr val="A3852C"/>
                </a:solidFill>
                <a:latin typeface="Franklin Gothic Book"/>
                <a:cs typeface="Arial"/>
              </a:rPr>
              <a:t> </a:t>
            </a:r>
            <a:r>
              <a:rPr lang="en-US" sz="1700" err="1">
                <a:solidFill>
                  <a:srgbClr val="A3852C"/>
                </a:solidFill>
                <a:latin typeface="Franklin Gothic Book"/>
                <a:cs typeface="Arial"/>
              </a:rPr>
              <a:t>θεό</a:t>
            </a:r>
            <a:r>
              <a:rPr lang="en-US" sz="1700" dirty="0">
                <a:solidFill>
                  <a:srgbClr val="A3852C"/>
                </a:solidFill>
                <a:latin typeface="Franklin Gothic Book"/>
                <a:cs typeface="Arial"/>
              </a:rPr>
              <a:t>.</a:t>
            </a:r>
            <a:endParaRPr lang="en-US" sz="1700">
              <a:latin typeface="Franklin Gothic Book"/>
            </a:endParaRPr>
          </a:p>
          <a:p>
            <a:r>
              <a:rPr lang="en-US" sz="1700" b="1" dirty="0">
                <a:solidFill>
                  <a:srgbClr val="A31F89"/>
                </a:solidFill>
                <a:latin typeface="Franklin Gothic Book"/>
                <a:cs typeface="Arial"/>
              </a:rPr>
              <a:t>Αφροδίτη:</a:t>
            </a:r>
            <a:r>
              <a:rPr lang="en-US" sz="1700" dirty="0">
                <a:solidFill>
                  <a:srgbClr val="A31F89"/>
                </a:solidFill>
                <a:latin typeface="Franklin Gothic Book"/>
                <a:cs typeface="Arial"/>
              </a:rPr>
              <a:t> Λαμπ</a:t>
            </a:r>
            <a:r>
              <a:rPr lang="en-US" sz="1700" err="1">
                <a:solidFill>
                  <a:srgbClr val="A31F89"/>
                </a:solidFill>
                <a:latin typeface="Franklin Gothic Book"/>
                <a:cs typeface="Arial"/>
              </a:rPr>
              <a:t>ερός</a:t>
            </a:r>
            <a:r>
              <a:rPr lang="en-US" sz="1700" dirty="0">
                <a:solidFill>
                  <a:srgbClr val="A31F89"/>
                </a:solidFill>
                <a:latin typeface="Franklin Gothic Book"/>
                <a:cs typeface="Arial"/>
              </a:rPr>
              <a:t> πλα</a:t>
            </a:r>
            <a:r>
              <a:rPr lang="en-US" sz="1700" err="1">
                <a:solidFill>
                  <a:srgbClr val="A31F89"/>
                </a:solidFill>
                <a:latin typeface="Franklin Gothic Book"/>
                <a:cs typeface="Arial"/>
              </a:rPr>
              <a:t>νήτης</a:t>
            </a:r>
            <a:r>
              <a:rPr lang="en-US" sz="1700" dirty="0">
                <a:solidFill>
                  <a:srgbClr val="A31F89"/>
                </a:solidFill>
                <a:latin typeface="Franklin Gothic Book"/>
                <a:cs typeface="Arial"/>
              </a:rPr>
              <a:t> όπ</a:t>
            </a:r>
            <a:r>
              <a:rPr lang="en-US" sz="1700" err="1">
                <a:solidFill>
                  <a:srgbClr val="A31F89"/>
                </a:solidFill>
                <a:latin typeface="Franklin Gothic Book"/>
                <a:cs typeface="Arial"/>
              </a:rPr>
              <a:t>ως</a:t>
            </a:r>
            <a:r>
              <a:rPr lang="en-US" sz="1700" dirty="0">
                <a:solidFill>
                  <a:srgbClr val="A31F89"/>
                </a:solidFill>
                <a:latin typeface="Franklin Gothic Book"/>
                <a:cs typeface="Arial"/>
              </a:rPr>
              <a:t> και η </a:t>
            </a:r>
            <a:r>
              <a:rPr lang="en-US" sz="1700" err="1">
                <a:solidFill>
                  <a:srgbClr val="A31F89"/>
                </a:solidFill>
                <a:latin typeface="Franklin Gothic Book"/>
                <a:cs typeface="Arial"/>
              </a:rPr>
              <a:t>θεά</a:t>
            </a:r>
            <a:r>
              <a:rPr lang="en-US" sz="1700" dirty="0">
                <a:solidFill>
                  <a:srgbClr val="A31F89"/>
                </a:solidFill>
                <a:latin typeface="Franklin Gothic Book"/>
                <a:cs typeface="Arial"/>
              </a:rPr>
              <a:t> </a:t>
            </a:r>
            <a:r>
              <a:rPr lang="en-US" sz="1700" err="1">
                <a:solidFill>
                  <a:srgbClr val="A31F89"/>
                </a:solidFill>
                <a:latin typeface="Franklin Gothic Book"/>
                <a:cs typeface="Arial"/>
              </a:rPr>
              <a:t>της</a:t>
            </a:r>
            <a:r>
              <a:rPr lang="en-US" sz="1700" dirty="0">
                <a:solidFill>
                  <a:srgbClr val="A31F89"/>
                </a:solidFill>
                <a:latin typeface="Franklin Gothic Book"/>
                <a:cs typeface="Arial"/>
              </a:rPr>
              <a:t> </a:t>
            </a:r>
            <a:r>
              <a:rPr lang="en-US" sz="1700" err="1">
                <a:solidFill>
                  <a:srgbClr val="A31F89"/>
                </a:solidFill>
                <a:latin typeface="Franklin Gothic Book"/>
                <a:cs typeface="Arial"/>
              </a:rPr>
              <a:t>ομορφιάς</a:t>
            </a:r>
            <a:r>
              <a:rPr lang="en-US" sz="1700" dirty="0">
                <a:solidFill>
                  <a:srgbClr val="A31F89"/>
                </a:solidFill>
                <a:latin typeface="Franklin Gothic Book"/>
                <a:cs typeface="Arial"/>
              </a:rPr>
              <a:t>.</a:t>
            </a:r>
            <a:endParaRPr lang="en-US" sz="1700">
              <a:solidFill>
                <a:srgbClr val="A31F89"/>
              </a:solidFill>
              <a:latin typeface="Franklin Gothic Book"/>
            </a:endParaRPr>
          </a:p>
          <a:p>
            <a:r>
              <a:rPr lang="en-US" sz="1700" b="1" err="1">
                <a:solidFill>
                  <a:schemeClr val="accent2">
                    <a:lumMod val="60000"/>
                    <a:lumOff val="40000"/>
                  </a:schemeClr>
                </a:solidFill>
                <a:latin typeface="Franklin Gothic Book"/>
                <a:cs typeface="Arial"/>
              </a:rPr>
              <a:t>Δί</a:t>
            </a:r>
            <a:r>
              <a:rPr lang="en-US" sz="1700" b="1" dirty="0">
                <a:solidFill>
                  <a:schemeClr val="accent2">
                    <a:lumMod val="60000"/>
                    <a:lumOff val="40000"/>
                  </a:schemeClr>
                </a:solidFill>
                <a:latin typeface="Franklin Gothic Book"/>
                <a:cs typeface="Arial"/>
              </a:rPr>
              <a:t>ας: </a:t>
            </a:r>
            <a:r>
              <a:rPr lang="en-US" sz="1700" err="1">
                <a:solidFill>
                  <a:schemeClr val="accent2">
                    <a:lumMod val="60000"/>
                    <a:lumOff val="40000"/>
                  </a:schemeClr>
                </a:solidFill>
                <a:latin typeface="Franklin Gothic Book"/>
                <a:cs typeface="Arial"/>
              </a:rPr>
              <a:t>Ως</a:t>
            </a:r>
            <a:r>
              <a:rPr lang="en-US" sz="1700" dirty="0">
                <a:solidFill>
                  <a:schemeClr val="accent2">
                    <a:lumMod val="60000"/>
                    <a:lumOff val="40000"/>
                  </a:schemeClr>
                </a:solidFill>
                <a:latin typeface="Franklin Gothic Book"/>
                <a:cs typeface="Arial"/>
              </a:rPr>
              <a:t> ο </a:t>
            </a:r>
            <a:r>
              <a:rPr lang="en-US" sz="1700" err="1">
                <a:solidFill>
                  <a:schemeClr val="accent2">
                    <a:lumMod val="60000"/>
                    <a:lumOff val="40000"/>
                  </a:schemeClr>
                </a:solidFill>
                <a:latin typeface="Franklin Gothic Book"/>
                <a:cs typeface="Arial"/>
              </a:rPr>
              <a:t>μεγ</a:t>
            </a:r>
            <a:r>
              <a:rPr lang="en-US" sz="1700" dirty="0">
                <a:solidFill>
                  <a:schemeClr val="accent2">
                    <a:lumMod val="60000"/>
                    <a:lumOff val="40000"/>
                  </a:schemeClr>
                </a:solidFill>
                <a:latin typeface="Franklin Gothic Book"/>
                <a:cs typeface="Arial"/>
              </a:rPr>
              <a:t>α</a:t>
            </a:r>
            <a:r>
              <a:rPr lang="en-US" sz="1700" err="1">
                <a:solidFill>
                  <a:schemeClr val="accent2">
                    <a:lumMod val="60000"/>
                    <a:lumOff val="40000"/>
                  </a:schemeClr>
                </a:solidFill>
                <a:latin typeface="Franklin Gothic Book"/>
                <a:cs typeface="Arial"/>
              </a:rPr>
              <a:t>λύτερος</a:t>
            </a:r>
            <a:r>
              <a:rPr lang="en-US" sz="1700" dirty="0">
                <a:solidFill>
                  <a:schemeClr val="accent2">
                    <a:lumMod val="60000"/>
                    <a:lumOff val="40000"/>
                  </a:schemeClr>
                </a:solidFill>
                <a:latin typeface="Franklin Gothic Book"/>
                <a:cs typeface="Arial"/>
              </a:rPr>
              <a:t> πλα</a:t>
            </a:r>
            <a:r>
              <a:rPr lang="en-US" sz="1700" err="1">
                <a:solidFill>
                  <a:schemeClr val="accent2">
                    <a:lumMod val="60000"/>
                    <a:lumOff val="40000"/>
                  </a:schemeClr>
                </a:solidFill>
                <a:latin typeface="Franklin Gothic Book"/>
                <a:cs typeface="Arial"/>
              </a:rPr>
              <a:t>νήτης</a:t>
            </a:r>
            <a:r>
              <a:rPr lang="en-US" sz="1700" dirty="0">
                <a:solidFill>
                  <a:schemeClr val="accent2">
                    <a:lumMod val="60000"/>
                    <a:lumOff val="40000"/>
                  </a:schemeClr>
                </a:solidFill>
                <a:latin typeface="Franklin Gothic Book"/>
                <a:cs typeface="Arial"/>
              </a:rPr>
              <a:t>.</a:t>
            </a:r>
            <a:endParaRPr lang="en-US" sz="1700">
              <a:solidFill>
                <a:schemeClr val="accent2">
                  <a:lumMod val="60000"/>
                  <a:lumOff val="40000"/>
                </a:schemeClr>
              </a:solidFill>
              <a:latin typeface="Franklin Gothic Book"/>
            </a:endParaRPr>
          </a:p>
          <a:p>
            <a:r>
              <a:rPr lang="en-US" sz="1700" b="1" err="1">
                <a:solidFill>
                  <a:srgbClr val="FF0000"/>
                </a:solidFill>
                <a:latin typeface="Franklin Gothic Book"/>
                <a:cs typeface="Arial"/>
              </a:rPr>
              <a:t>Άρης</a:t>
            </a:r>
            <a:r>
              <a:rPr lang="en-US" sz="1700" b="1" dirty="0">
                <a:solidFill>
                  <a:srgbClr val="FF0000"/>
                </a:solidFill>
                <a:latin typeface="Franklin Gothic Book"/>
                <a:cs typeface="Arial"/>
              </a:rPr>
              <a:t>:</a:t>
            </a:r>
            <a:r>
              <a:rPr lang="en-US" sz="1700" dirty="0">
                <a:solidFill>
                  <a:srgbClr val="FF0000"/>
                </a:solidFill>
                <a:latin typeface="Franklin Gothic Book"/>
                <a:cs typeface="Arial"/>
              </a:rPr>
              <a:t> </a:t>
            </a:r>
            <a:r>
              <a:rPr lang="en-US" sz="1700" err="1">
                <a:solidFill>
                  <a:srgbClr val="FF0000"/>
                </a:solidFill>
                <a:latin typeface="Franklin Gothic Book"/>
                <a:cs typeface="Arial"/>
              </a:rPr>
              <a:t>Το</a:t>
            </a:r>
            <a:r>
              <a:rPr lang="en-US" sz="1700" dirty="0">
                <a:solidFill>
                  <a:srgbClr val="FF0000"/>
                </a:solidFill>
                <a:latin typeface="Franklin Gothic Book"/>
                <a:cs typeface="Arial"/>
              </a:rPr>
              <a:t> </a:t>
            </a:r>
            <a:r>
              <a:rPr lang="en-US" sz="1700" err="1">
                <a:solidFill>
                  <a:srgbClr val="FF0000"/>
                </a:solidFill>
                <a:latin typeface="Franklin Gothic Book"/>
                <a:cs typeface="Arial"/>
              </a:rPr>
              <a:t>κόκκινο</a:t>
            </a:r>
            <a:r>
              <a:rPr lang="en-US" sz="1700" dirty="0">
                <a:solidFill>
                  <a:srgbClr val="FF0000"/>
                </a:solidFill>
                <a:latin typeface="Franklin Gothic Book"/>
                <a:cs typeface="Arial"/>
              </a:rPr>
              <a:t> </a:t>
            </a:r>
            <a:r>
              <a:rPr lang="en-US" sz="1700" err="1">
                <a:solidFill>
                  <a:srgbClr val="FF0000"/>
                </a:solidFill>
                <a:latin typeface="Franklin Gothic Book"/>
                <a:cs typeface="Arial"/>
              </a:rPr>
              <a:t>χρώμ</a:t>
            </a:r>
            <a:r>
              <a:rPr lang="en-US" sz="1700" dirty="0">
                <a:solidFill>
                  <a:srgbClr val="FF0000"/>
                </a:solidFill>
                <a:latin typeface="Franklin Gothic Book"/>
                <a:cs typeface="Arial"/>
              </a:rPr>
              <a:t>α </a:t>
            </a:r>
            <a:r>
              <a:rPr lang="en-US" sz="1700" err="1">
                <a:solidFill>
                  <a:srgbClr val="FF0000"/>
                </a:solidFill>
                <a:latin typeface="Franklin Gothic Book"/>
                <a:cs typeface="Arial"/>
              </a:rPr>
              <a:t>του</a:t>
            </a:r>
            <a:r>
              <a:rPr lang="en-US" sz="1700" dirty="0">
                <a:solidFill>
                  <a:srgbClr val="FF0000"/>
                </a:solidFill>
                <a:latin typeface="Franklin Gothic Book"/>
                <a:cs typeface="Arial"/>
              </a:rPr>
              <a:t> </a:t>
            </a:r>
            <a:r>
              <a:rPr lang="en-US" sz="1700" err="1">
                <a:solidFill>
                  <a:srgbClr val="FF0000"/>
                </a:solidFill>
                <a:latin typeface="Franklin Gothic Book"/>
                <a:cs typeface="Arial"/>
              </a:rPr>
              <a:t>συμ</a:t>
            </a:r>
            <a:r>
              <a:rPr lang="en-US" sz="1700" dirty="0">
                <a:solidFill>
                  <a:srgbClr val="FF0000"/>
                </a:solidFill>
                <a:latin typeface="Franklin Gothic Book"/>
                <a:cs typeface="Arial"/>
              </a:rPr>
              <a:t>β</a:t>
            </a:r>
            <a:r>
              <a:rPr lang="en-US" sz="1700" err="1">
                <a:solidFill>
                  <a:srgbClr val="FF0000"/>
                </a:solidFill>
                <a:latin typeface="Franklin Gothic Book"/>
                <a:cs typeface="Arial"/>
              </a:rPr>
              <a:t>όλιζε</a:t>
            </a:r>
            <a:r>
              <a:rPr lang="en-US" sz="1700" dirty="0">
                <a:solidFill>
                  <a:srgbClr val="FF0000"/>
                </a:solidFill>
                <a:latin typeface="Franklin Gothic Book"/>
                <a:cs typeface="Arial"/>
              </a:rPr>
              <a:t> </a:t>
            </a:r>
            <a:r>
              <a:rPr lang="en-US" sz="1700" err="1">
                <a:solidFill>
                  <a:srgbClr val="FF0000"/>
                </a:solidFill>
                <a:latin typeface="Franklin Gothic Book"/>
                <a:cs typeface="Arial"/>
              </a:rPr>
              <a:t>το</a:t>
            </a:r>
            <a:r>
              <a:rPr lang="en-US" sz="1700" dirty="0">
                <a:solidFill>
                  <a:srgbClr val="FF0000"/>
                </a:solidFill>
                <a:latin typeface="Franklin Gothic Book"/>
                <a:cs typeface="Arial"/>
              </a:rPr>
              <a:t> α</a:t>
            </a:r>
            <a:r>
              <a:rPr lang="en-US" sz="1700" err="1">
                <a:solidFill>
                  <a:srgbClr val="FF0000"/>
                </a:solidFill>
                <a:latin typeface="Franklin Gothic Book"/>
                <a:cs typeface="Arial"/>
              </a:rPr>
              <a:t>ίμ</a:t>
            </a:r>
            <a:r>
              <a:rPr lang="en-US" sz="1700" dirty="0">
                <a:solidFill>
                  <a:srgbClr val="FF0000"/>
                </a:solidFill>
                <a:latin typeface="Franklin Gothic Book"/>
                <a:cs typeface="Arial"/>
              </a:rPr>
              <a:t>α π</a:t>
            </a:r>
            <a:r>
              <a:rPr lang="en-US" sz="1700" err="1">
                <a:solidFill>
                  <a:srgbClr val="FF0000"/>
                </a:solidFill>
                <a:latin typeface="Franklin Gothic Book"/>
                <a:cs typeface="Arial"/>
              </a:rPr>
              <a:t>ου</a:t>
            </a:r>
            <a:r>
              <a:rPr lang="en-US" sz="1700" dirty="0">
                <a:solidFill>
                  <a:srgbClr val="FF0000"/>
                </a:solidFill>
                <a:latin typeface="Franklin Gothic Book"/>
                <a:cs typeface="Arial"/>
              </a:rPr>
              <a:t> </a:t>
            </a:r>
            <a:r>
              <a:rPr lang="en-US" sz="1700" err="1">
                <a:solidFill>
                  <a:srgbClr val="FF0000"/>
                </a:solidFill>
                <a:latin typeface="Franklin Gothic Book"/>
                <a:cs typeface="Arial"/>
              </a:rPr>
              <a:t>χυνότ</a:t>
            </a:r>
            <a:r>
              <a:rPr lang="en-US" sz="1700" dirty="0">
                <a:solidFill>
                  <a:srgbClr val="FF0000"/>
                </a:solidFill>
                <a:latin typeface="Franklin Gothic Book"/>
                <a:cs typeface="Arial"/>
              </a:rPr>
              <a:t>αν </a:t>
            </a:r>
            <a:r>
              <a:rPr lang="en-US" sz="1700" err="1">
                <a:solidFill>
                  <a:srgbClr val="FF0000"/>
                </a:solidFill>
                <a:latin typeface="Franklin Gothic Book"/>
                <a:cs typeface="Arial"/>
              </a:rPr>
              <a:t>στους</a:t>
            </a:r>
            <a:r>
              <a:rPr lang="en-US" sz="1700" dirty="0">
                <a:solidFill>
                  <a:srgbClr val="FF0000"/>
                </a:solidFill>
                <a:latin typeface="Franklin Gothic Book"/>
                <a:cs typeface="Arial"/>
              </a:rPr>
              <a:t> π</a:t>
            </a:r>
            <a:r>
              <a:rPr lang="en-US" sz="1700" err="1">
                <a:solidFill>
                  <a:srgbClr val="FF0000"/>
                </a:solidFill>
                <a:latin typeface="Franklin Gothic Book"/>
                <a:cs typeface="Arial"/>
              </a:rPr>
              <a:t>ολέμους</a:t>
            </a:r>
            <a:r>
              <a:rPr lang="en-US" sz="1700" dirty="0">
                <a:solidFill>
                  <a:srgbClr val="FF0000"/>
                </a:solidFill>
                <a:latin typeface="Franklin Gothic Book"/>
                <a:cs typeface="Arial"/>
              </a:rPr>
              <a:t>.</a:t>
            </a:r>
          </a:p>
          <a:p>
            <a:r>
              <a:rPr lang="en-US" sz="1700" b="1" err="1">
                <a:solidFill>
                  <a:srgbClr val="00B050"/>
                </a:solidFill>
                <a:latin typeface="Franklin Gothic Book"/>
                <a:cs typeface="Arial"/>
              </a:rPr>
              <a:t>Κρόνος</a:t>
            </a:r>
            <a:r>
              <a:rPr lang="en-US" sz="1700" b="1" dirty="0">
                <a:solidFill>
                  <a:srgbClr val="00B050"/>
                </a:solidFill>
                <a:latin typeface="Franklin Gothic Book"/>
                <a:cs typeface="Arial"/>
              </a:rPr>
              <a:t>: </a:t>
            </a:r>
            <a:r>
              <a:rPr lang="en-US" sz="1700" err="1">
                <a:solidFill>
                  <a:srgbClr val="00B050"/>
                </a:solidFill>
                <a:latin typeface="Franklin Gothic Book"/>
                <a:cs typeface="Arial"/>
              </a:rPr>
              <a:t>Κινειτ</a:t>
            </a:r>
            <a:r>
              <a:rPr lang="en-US" sz="1700" dirty="0">
                <a:solidFill>
                  <a:srgbClr val="00B050"/>
                </a:solidFill>
                <a:latin typeface="Franklin Gothic Book"/>
                <a:cs typeface="Arial"/>
              </a:rPr>
              <a:t>αι α</a:t>
            </a:r>
            <a:r>
              <a:rPr lang="en-US" sz="1700" err="1">
                <a:solidFill>
                  <a:srgbClr val="00B050"/>
                </a:solidFill>
                <a:latin typeface="Franklin Gothic Book"/>
                <a:cs typeface="Arial"/>
              </a:rPr>
              <a:t>ργά</a:t>
            </a:r>
            <a:r>
              <a:rPr lang="en-US" sz="1700" dirty="0">
                <a:solidFill>
                  <a:srgbClr val="00B050"/>
                </a:solidFill>
                <a:latin typeface="Franklin Gothic Book"/>
                <a:cs typeface="Arial"/>
              </a:rPr>
              <a:t>, </a:t>
            </a:r>
            <a:r>
              <a:rPr lang="en-US" sz="1700" err="1">
                <a:solidFill>
                  <a:srgbClr val="00B050"/>
                </a:solidFill>
                <a:latin typeface="Franklin Gothic Book"/>
                <a:cs typeface="Arial"/>
              </a:rPr>
              <a:t>ήτ</a:t>
            </a:r>
            <a:r>
              <a:rPr lang="en-US" sz="1700" dirty="0">
                <a:solidFill>
                  <a:srgbClr val="00B050"/>
                </a:solidFill>
                <a:latin typeface="Franklin Gothic Book"/>
                <a:cs typeface="Arial"/>
              </a:rPr>
              <a:t>αν </a:t>
            </a:r>
            <a:r>
              <a:rPr lang="en-US" sz="1700" err="1">
                <a:solidFill>
                  <a:srgbClr val="00B050"/>
                </a:solidFill>
                <a:latin typeface="Franklin Gothic Book"/>
                <a:cs typeface="Arial"/>
              </a:rPr>
              <a:t>θεός</a:t>
            </a:r>
            <a:r>
              <a:rPr lang="en-US" sz="1700" dirty="0">
                <a:solidFill>
                  <a:srgbClr val="00B050"/>
                </a:solidFill>
                <a:latin typeface="Franklin Gothic Book"/>
                <a:cs typeface="Arial"/>
              </a:rPr>
              <a:t> </a:t>
            </a:r>
            <a:r>
              <a:rPr lang="en-US" sz="1700" err="1">
                <a:solidFill>
                  <a:srgbClr val="00B050"/>
                </a:solidFill>
                <a:latin typeface="Franklin Gothic Book"/>
                <a:cs typeface="Arial"/>
              </a:rPr>
              <a:t>Τιτάν</a:t>
            </a:r>
            <a:r>
              <a:rPr lang="en-US" sz="1700" dirty="0">
                <a:solidFill>
                  <a:srgbClr val="00B050"/>
                </a:solidFill>
                <a:latin typeface="Franklin Gothic Book"/>
                <a:cs typeface="Arial"/>
              </a:rPr>
              <a:t>ας </a:t>
            </a:r>
            <a:r>
              <a:rPr lang="en-US" sz="1700" err="1">
                <a:solidFill>
                  <a:srgbClr val="00B050"/>
                </a:solidFill>
                <a:latin typeface="Franklin Gothic Book"/>
                <a:cs typeface="Arial"/>
              </a:rPr>
              <a:t>του</a:t>
            </a:r>
            <a:r>
              <a:rPr lang="en-US" sz="1700" dirty="0">
                <a:solidFill>
                  <a:srgbClr val="00B050"/>
                </a:solidFill>
                <a:latin typeface="Franklin Gothic Book"/>
                <a:cs typeface="Arial"/>
              </a:rPr>
              <a:t> </a:t>
            </a:r>
            <a:r>
              <a:rPr lang="en-US" sz="1700" err="1">
                <a:solidFill>
                  <a:srgbClr val="00B050"/>
                </a:solidFill>
                <a:latin typeface="Franklin Gothic Book"/>
                <a:cs typeface="Arial"/>
              </a:rPr>
              <a:t>χρόνου</a:t>
            </a:r>
            <a:r>
              <a:rPr lang="en-US" sz="1700" dirty="0">
                <a:solidFill>
                  <a:srgbClr val="00B050"/>
                </a:solidFill>
                <a:latin typeface="Franklin Gothic Book"/>
                <a:cs typeface="Arial"/>
              </a:rPr>
              <a:t> και </a:t>
            </a:r>
            <a:r>
              <a:rPr lang="en-US" sz="1700" err="1">
                <a:solidFill>
                  <a:srgbClr val="00B050"/>
                </a:solidFill>
                <a:latin typeface="Franklin Gothic Book"/>
                <a:cs typeface="Arial"/>
              </a:rPr>
              <a:t>το</a:t>
            </a:r>
            <a:r>
              <a:rPr lang="en-US" sz="1700" dirty="0">
                <a:solidFill>
                  <a:srgbClr val="00B050"/>
                </a:solidFill>
                <a:latin typeface="Franklin Gothic Book"/>
                <a:cs typeface="Arial"/>
              </a:rPr>
              <a:t> </a:t>
            </a:r>
            <a:r>
              <a:rPr lang="en-US" sz="1700" err="1">
                <a:solidFill>
                  <a:srgbClr val="00B050"/>
                </a:solidFill>
                <a:latin typeface="Franklin Gothic Book"/>
                <a:cs typeface="Arial"/>
              </a:rPr>
              <a:t>όνομ</a:t>
            </a:r>
            <a:r>
              <a:rPr lang="en-US" sz="1700" dirty="0">
                <a:solidFill>
                  <a:srgbClr val="00B050"/>
                </a:solidFill>
                <a:latin typeface="Franklin Gothic Book"/>
                <a:cs typeface="Arial"/>
              </a:rPr>
              <a:t>α </a:t>
            </a:r>
            <a:r>
              <a:rPr lang="en-US" sz="1700" err="1">
                <a:solidFill>
                  <a:srgbClr val="00B050"/>
                </a:solidFill>
                <a:latin typeface="Franklin Gothic Book"/>
                <a:cs typeface="Arial"/>
              </a:rPr>
              <a:t>του</a:t>
            </a:r>
            <a:r>
              <a:rPr lang="en-US" sz="1700" dirty="0">
                <a:solidFill>
                  <a:srgbClr val="00B050"/>
                </a:solidFill>
                <a:latin typeface="Franklin Gothic Book"/>
                <a:cs typeface="Arial"/>
              </a:rPr>
              <a:t> </a:t>
            </a:r>
            <a:r>
              <a:rPr lang="en-US" sz="1700" err="1">
                <a:solidFill>
                  <a:srgbClr val="00B050"/>
                </a:solidFill>
                <a:latin typeface="Franklin Gothic Book"/>
                <a:cs typeface="Arial"/>
              </a:rPr>
              <a:t>σχετί-ζετ</a:t>
            </a:r>
            <a:r>
              <a:rPr lang="en-US" sz="1700" dirty="0">
                <a:solidFill>
                  <a:srgbClr val="00B050"/>
                </a:solidFill>
                <a:latin typeface="Franklin Gothic Book"/>
                <a:cs typeface="Arial"/>
              </a:rPr>
              <a:t>αι </a:t>
            </a:r>
            <a:r>
              <a:rPr lang="en-US" sz="1700" err="1">
                <a:solidFill>
                  <a:srgbClr val="00B050"/>
                </a:solidFill>
                <a:latin typeface="Franklin Gothic Book"/>
                <a:cs typeface="Arial"/>
              </a:rPr>
              <a:t>με</a:t>
            </a:r>
            <a:r>
              <a:rPr lang="en-US" sz="1700" dirty="0">
                <a:solidFill>
                  <a:srgbClr val="00B050"/>
                </a:solidFill>
                <a:latin typeface="Franklin Gothic Book"/>
                <a:cs typeface="Arial"/>
              </a:rPr>
              <a:t> </a:t>
            </a:r>
            <a:r>
              <a:rPr lang="en-US" sz="1700" err="1">
                <a:solidFill>
                  <a:srgbClr val="00B050"/>
                </a:solidFill>
                <a:latin typeface="Franklin Gothic Book"/>
                <a:cs typeface="Arial"/>
              </a:rPr>
              <a:t>τον</a:t>
            </a:r>
            <a:r>
              <a:rPr lang="en-US" sz="1700" dirty="0">
                <a:solidFill>
                  <a:srgbClr val="00B050"/>
                </a:solidFill>
                <a:latin typeface="Franklin Gothic Book"/>
                <a:cs typeface="Arial"/>
              </a:rPr>
              <a:t> </a:t>
            </a:r>
            <a:r>
              <a:rPr lang="en-US" sz="1700" err="1">
                <a:solidFill>
                  <a:srgbClr val="00B050"/>
                </a:solidFill>
                <a:latin typeface="Franklin Gothic Book"/>
                <a:cs typeface="Arial"/>
              </a:rPr>
              <a:t>χρόνο</a:t>
            </a:r>
            <a:r>
              <a:rPr lang="en-US" sz="1700" dirty="0">
                <a:solidFill>
                  <a:srgbClr val="00B050"/>
                </a:solidFill>
                <a:latin typeface="Franklin Gothic Book"/>
                <a:cs typeface="Arial"/>
              </a:rPr>
              <a:t>.</a:t>
            </a:r>
            <a:endParaRPr lang="en-US" sz="1700" dirty="0">
              <a:latin typeface="Franklin Gothic Book"/>
            </a:endParaRPr>
          </a:p>
          <a:p>
            <a:endParaRPr lang="en-US" dirty="0">
              <a:solidFill>
                <a:srgbClr val="A3852C"/>
              </a:solidFill>
              <a:latin typeface="Arial"/>
              <a:cs typeface="Arial"/>
            </a:endParaRPr>
          </a:p>
        </p:txBody>
      </p:sp>
      <p:pic>
        <p:nvPicPr>
          <p:cNvPr id="14" name="Graphic 13" descr="Telescope with solid fill">
            <a:extLst>
              <a:ext uri="{FF2B5EF4-FFF2-40B4-BE49-F238E27FC236}">
                <a16:creationId xmlns:a16="http://schemas.microsoft.com/office/drawing/2014/main" id="{E21D83C4-8F47-13D0-AD68-A7CB1FD3FB5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679372" y="3211287"/>
            <a:ext cx="729343" cy="729343"/>
          </a:xfrm>
          <a:prstGeom prst="rect">
            <a:avLst/>
          </a:prstGeom>
        </p:spPr>
      </p:pic>
      <p:pic>
        <p:nvPicPr>
          <p:cNvPr id="15" name="Graphic 14" descr="Telescope with solid fill">
            <a:extLst>
              <a:ext uri="{FF2B5EF4-FFF2-40B4-BE49-F238E27FC236}">
                <a16:creationId xmlns:a16="http://schemas.microsoft.com/office/drawing/2014/main" id="{3A218F7C-4810-560D-FE86-CB952DB386E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01144" y="2122715"/>
            <a:ext cx="729343" cy="729343"/>
          </a:xfrm>
          <a:prstGeom prst="rect">
            <a:avLst/>
          </a:prstGeom>
        </p:spPr>
      </p:pic>
      <p:pic>
        <p:nvPicPr>
          <p:cNvPr id="16" name="Graphic 15" descr="Outer Space Landscape with solid fill">
            <a:extLst>
              <a:ext uri="{FF2B5EF4-FFF2-40B4-BE49-F238E27FC236}">
                <a16:creationId xmlns:a16="http://schemas.microsoft.com/office/drawing/2014/main" id="{DF5C387A-D04C-4D94-67A9-8152E235714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690257" y="979714"/>
            <a:ext cx="718458" cy="674915"/>
          </a:xfrm>
          <a:prstGeom prst="rect">
            <a:avLst/>
          </a:prstGeom>
        </p:spPr>
      </p:pic>
      <p:pic>
        <p:nvPicPr>
          <p:cNvPr id="18" name="Graphic 17" descr="Solar system with solid fill">
            <a:extLst>
              <a:ext uri="{FF2B5EF4-FFF2-40B4-BE49-F238E27FC236}">
                <a16:creationId xmlns:a16="http://schemas.microsoft.com/office/drawing/2014/main" id="{0EDFEBD4-722E-078D-8FB1-249AE85C893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592286" y="4158343"/>
            <a:ext cx="762000" cy="762000"/>
          </a:xfrm>
          <a:prstGeom prst="rect">
            <a:avLst/>
          </a:prstGeom>
        </p:spPr>
      </p:pic>
      <p:pic>
        <p:nvPicPr>
          <p:cNvPr id="24" name="Graphic 23" descr="Planet with solid fill">
            <a:extLst>
              <a:ext uri="{FF2B5EF4-FFF2-40B4-BE49-F238E27FC236}">
                <a16:creationId xmlns:a16="http://schemas.microsoft.com/office/drawing/2014/main" id="{A1481D77-4F09-2E35-9E5B-75027133137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83771" y="5170714"/>
            <a:ext cx="587829" cy="587829"/>
          </a:xfrm>
          <a:prstGeom prst="rect">
            <a:avLst/>
          </a:prstGeom>
        </p:spPr>
      </p:pic>
      <p:pic>
        <p:nvPicPr>
          <p:cNvPr id="26" name="Graphic 25" descr="Stars with solid fill">
            <a:extLst>
              <a:ext uri="{FF2B5EF4-FFF2-40B4-BE49-F238E27FC236}">
                <a16:creationId xmlns:a16="http://schemas.microsoft.com/office/drawing/2014/main" id="{A8E03628-8C57-84A5-8350-07191779798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83772" y="5987142"/>
            <a:ext cx="794658" cy="794658"/>
          </a:xfrm>
          <a:prstGeom prst="rect">
            <a:avLst/>
          </a:prstGeom>
        </p:spPr>
      </p:pic>
      <p:pic>
        <p:nvPicPr>
          <p:cNvPr id="29" name="Graphic 28" descr="Jupiter with solid fill">
            <a:extLst>
              <a:ext uri="{FF2B5EF4-FFF2-40B4-BE49-F238E27FC236}">
                <a16:creationId xmlns:a16="http://schemas.microsoft.com/office/drawing/2014/main" id="{0C312D33-1290-6368-1032-A4161CE5996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795657" y="6183085"/>
            <a:ext cx="620486" cy="598715"/>
          </a:xfrm>
          <a:prstGeom prst="rect">
            <a:avLst/>
          </a:prstGeom>
        </p:spPr>
      </p:pic>
      <p:pic>
        <p:nvPicPr>
          <p:cNvPr id="30" name="Graphic 29" descr="Mars with solid fill">
            <a:extLst>
              <a:ext uri="{FF2B5EF4-FFF2-40B4-BE49-F238E27FC236}">
                <a16:creationId xmlns:a16="http://schemas.microsoft.com/office/drawing/2014/main" id="{5FB9CC2B-FFD1-83AA-3F71-DA970EAFB1D6}"/>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632371" y="5127171"/>
            <a:ext cx="620486" cy="64225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Τίτλος 1">
            <a:extLst>
              <a:ext uri="{FF2B5EF4-FFF2-40B4-BE49-F238E27FC236}">
                <a16:creationId xmlns:a16="http://schemas.microsoft.com/office/drawing/2014/main" id="{1A0820D0-9A26-4D34-933F-F51FBD3584EA}"/>
              </a:ext>
            </a:extLst>
          </p:cNvPr>
          <p:cNvSpPr>
            <a:spLocks noGrp="1"/>
          </p:cNvSpPr>
          <p:nvPr>
            <p:ph type="title"/>
          </p:nvPr>
        </p:nvSpPr>
        <p:spPr>
          <a:xfrm>
            <a:off x="2315709" y="390299"/>
            <a:ext cx="5886450" cy="728662"/>
          </a:xfrm>
        </p:spPr>
        <p:txBody>
          <a:bodyPr/>
          <a:lstStyle/>
          <a:p>
            <a:pPr eaLnBrk="1" hangingPunct="1"/>
            <a:r>
              <a:rPr lang="en-US" altLang="en-US" dirty="0" err="1"/>
              <a:t>Οι</a:t>
            </a:r>
            <a:r>
              <a:rPr lang="en-US" altLang="en-US" dirty="0"/>
              <a:t> </a:t>
            </a:r>
            <a:r>
              <a:rPr lang="en-US" altLang="en-US" dirty="0" err="1"/>
              <a:t>τροχιές</a:t>
            </a:r>
            <a:r>
              <a:rPr lang="en-US" altLang="en-US" dirty="0"/>
              <a:t> </a:t>
            </a:r>
            <a:r>
              <a:rPr lang="en-US" altLang="en-US" dirty="0" err="1"/>
              <a:t>των</a:t>
            </a:r>
            <a:r>
              <a:rPr lang="en-US" altLang="en-US" dirty="0"/>
              <a:t> πλα</a:t>
            </a:r>
            <a:r>
              <a:rPr lang="en-US" altLang="en-US" dirty="0" err="1"/>
              <a:t>νητών</a:t>
            </a:r>
          </a:p>
        </p:txBody>
      </p:sp>
      <p:pic>
        <p:nvPicPr>
          <p:cNvPr id="9219" name="Εικόνα 3">
            <a:extLst>
              <a:ext uri="{FF2B5EF4-FFF2-40B4-BE49-F238E27FC236}">
                <a16:creationId xmlns:a16="http://schemas.microsoft.com/office/drawing/2014/main" id="{B2C6C1B9-52D0-1FE5-A255-52FC2FAF5E8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88538" y="1971675"/>
            <a:ext cx="1811337"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Εικόνα 4">
            <a:extLst>
              <a:ext uri="{FF2B5EF4-FFF2-40B4-BE49-F238E27FC236}">
                <a16:creationId xmlns:a16="http://schemas.microsoft.com/office/drawing/2014/main" id="{CB3E8EDE-DA51-B30B-061E-19B2A7BDA68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63163" y="579438"/>
            <a:ext cx="146208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Θέση περιεχομένου 5">
            <a:extLst>
              <a:ext uri="{FF2B5EF4-FFF2-40B4-BE49-F238E27FC236}">
                <a16:creationId xmlns:a16="http://schemas.microsoft.com/office/drawing/2014/main" id="{42B02D41-B9A2-973A-903E-B48C530BE819}"/>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9302750" y="4930775"/>
            <a:ext cx="2752725" cy="1666875"/>
          </a:xfrm>
        </p:spPr>
      </p:pic>
      <p:pic>
        <p:nvPicPr>
          <p:cNvPr id="4" name="Picture 3" descr="A circle painted on a red and white surface&#10;&#10;Description automatically generated">
            <a:extLst>
              <a:ext uri="{FF2B5EF4-FFF2-40B4-BE49-F238E27FC236}">
                <a16:creationId xmlns:a16="http://schemas.microsoft.com/office/drawing/2014/main" id="{1B6C8437-29D7-1218-C7E9-B4D78EF1B434}"/>
              </a:ext>
            </a:extLst>
          </p:cNvPr>
          <p:cNvPicPr>
            <a:picLocks noChangeAspect="1"/>
          </p:cNvPicPr>
          <p:nvPr/>
        </p:nvPicPr>
        <p:blipFill>
          <a:blip r:embed="rId5"/>
          <a:stretch>
            <a:fillRect/>
          </a:stretch>
        </p:blipFill>
        <p:spPr>
          <a:xfrm>
            <a:off x="3700322" y="1194867"/>
            <a:ext cx="2695859" cy="4977651"/>
          </a:xfrm>
          <a:prstGeom prst="rect">
            <a:avLst/>
          </a:prstGeom>
        </p:spPr>
      </p:pic>
      <p:pic>
        <p:nvPicPr>
          <p:cNvPr id="6" name="Picture 5" descr="A group of people sitting around a table with a drawing on paper&#10;&#10;Description automatically generated">
            <a:extLst>
              <a:ext uri="{FF2B5EF4-FFF2-40B4-BE49-F238E27FC236}">
                <a16:creationId xmlns:a16="http://schemas.microsoft.com/office/drawing/2014/main" id="{26AC4140-EC6F-9A81-DCD7-221F18664AB0}"/>
              </a:ext>
            </a:extLst>
          </p:cNvPr>
          <p:cNvPicPr>
            <a:picLocks noChangeAspect="1"/>
          </p:cNvPicPr>
          <p:nvPr/>
        </p:nvPicPr>
        <p:blipFill>
          <a:blip r:embed="rId6"/>
          <a:stretch>
            <a:fillRect/>
          </a:stretch>
        </p:blipFill>
        <p:spPr>
          <a:xfrm>
            <a:off x="789994" y="1197430"/>
            <a:ext cx="2774301" cy="4966445"/>
          </a:xfrm>
          <a:prstGeom prst="rect">
            <a:avLst/>
          </a:prstGeom>
        </p:spPr>
      </p:pic>
      <p:pic>
        <p:nvPicPr>
          <p:cNvPr id="8" name="Picture 7" descr="A group of people standing in a circle&#10;&#10;Description automatically generated">
            <a:extLst>
              <a:ext uri="{FF2B5EF4-FFF2-40B4-BE49-F238E27FC236}">
                <a16:creationId xmlns:a16="http://schemas.microsoft.com/office/drawing/2014/main" id="{A1D1D48E-DDB8-D9A5-3AFD-1E3E799384EE}"/>
              </a:ext>
            </a:extLst>
          </p:cNvPr>
          <p:cNvPicPr>
            <a:picLocks noChangeAspect="1"/>
          </p:cNvPicPr>
          <p:nvPr/>
        </p:nvPicPr>
        <p:blipFill>
          <a:blip r:embed="rId7"/>
          <a:stretch>
            <a:fillRect/>
          </a:stretch>
        </p:blipFill>
        <p:spPr>
          <a:xfrm>
            <a:off x="6539251" y="1201912"/>
            <a:ext cx="2763094" cy="496644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F4FB7FF-4904-7744-DF29-41BC3366BFDC}"/>
              </a:ext>
            </a:extLst>
          </p:cNvPr>
          <p:cNvSpPr>
            <a:spLocks noGrp="1"/>
          </p:cNvSpPr>
          <p:nvPr>
            <p:ph type="title"/>
          </p:nvPr>
        </p:nvSpPr>
        <p:spPr>
          <a:xfrm>
            <a:off x="2279650" y="579438"/>
            <a:ext cx="8761413" cy="728662"/>
          </a:xfrm>
        </p:spPr>
        <p:txBody>
          <a:bodyPr rtlCol="0">
            <a:normAutofit fontScale="90000"/>
          </a:bodyPr>
          <a:lstStyle/>
          <a:p>
            <a:pPr eaLnBrk="1" fontAlgn="auto" hangingPunct="1">
              <a:spcAft>
                <a:spcPts val="0"/>
              </a:spcAft>
              <a:defRPr/>
            </a:pPr>
            <a:r>
              <a:rPr lang="el" dirty="0"/>
              <a:t> </a:t>
            </a:r>
            <a:br>
              <a:rPr lang="el-GR" dirty="0"/>
            </a:br>
            <a:endParaRPr lang="el-GR" dirty="0"/>
          </a:p>
        </p:txBody>
      </p:sp>
      <p:pic>
        <p:nvPicPr>
          <p:cNvPr id="10243" name="Εικόνα 3">
            <a:extLst>
              <a:ext uri="{FF2B5EF4-FFF2-40B4-BE49-F238E27FC236}">
                <a16:creationId xmlns:a16="http://schemas.microsoft.com/office/drawing/2014/main" id="{98CA83CA-2F4C-7BB4-355C-1616BBFA43B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88538" y="1982788"/>
            <a:ext cx="1811337"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Εικόνα 4">
            <a:extLst>
              <a:ext uri="{FF2B5EF4-FFF2-40B4-BE49-F238E27FC236}">
                <a16:creationId xmlns:a16="http://schemas.microsoft.com/office/drawing/2014/main" id="{A2DD5540-7ED2-AE4E-189C-F10411C9AF4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63163" y="579438"/>
            <a:ext cx="146208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Θέση περιεχομένου 5">
            <a:extLst>
              <a:ext uri="{FF2B5EF4-FFF2-40B4-BE49-F238E27FC236}">
                <a16:creationId xmlns:a16="http://schemas.microsoft.com/office/drawing/2014/main" id="{FF7332C3-F9BE-2CA0-EEA7-FF59E8B12462}"/>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9264650" y="5049838"/>
            <a:ext cx="2752725" cy="1666875"/>
          </a:xfrm>
        </p:spPr>
      </p:pic>
      <p:pic>
        <p:nvPicPr>
          <p:cNvPr id="8" name="Picture 7" descr="A cardboard boxes on a table&#10;&#10;Description automatically generated">
            <a:extLst>
              <a:ext uri="{FF2B5EF4-FFF2-40B4-BE49-F238E27FC236}">
                <a16:creationId xmlns:a16="http://schemas.microsoft.com/office/drawing/2014/main" id="{6C4CE994-7D3E-B7B7-9A49-AF33633DD0F0}"/>
              </a:ext>
            </a:extLst>
          </p:cNvPr>
          <p:cNvPicPr>
            <a:picLocks noChangeAspect="1"/>
          </p:cNvPicPr>
          <p:nvPr/>
        </p:nvPicPr>
        <p:blipFill>
          <a:blip r:embed="rId5"/>
          <a:stretch>
            <a:fillRect/>
          </a:stretch>
        </p:blipFill>
        <p:spPr>
          <a:xfrm>
            <a:off x="902052" y="1073523"/>
            <a:ext cx="2281240" cy="2702860"/>
          </a:xfrm>
          <a:prstGeom prst="rect">
            <a:avLst/>
          </a:prstGeom>
        </p:spPr>
      </p:pic>
      <p:pic>
        <p:nvPicPr>
          <p:cNvPr id="9" name="Picture 8" descr="A box on a table&#10;&#10;Description automatically generated">
            <a:extLst>
              <a:ext uri="{FF2B5EF4-FFF2-40B4-BE49-F238E27FC236}">
                <a16:creationId xmlns:a16="http://schemas.microsoft.com/office/drawing/2014/main" id="{3CBBF691-218B-4B30-2DDD-BAF65D6DC118}"/>
              </a:ext>
            </a:extLst>
          </p:cNvPr>
          <p:cNvPicPr>
            <a:picLocks noChangeAspect="1"/>
          </p:cNvPicPr>
          <p:nvPr/>
        </p:nvPicPr>
        <p:blipFill>
          <a:blip r:embed="rId6"/>
          <a:stretch>
            <a:fillRect/>
          </a:stretch>
        </p:blipFill>
        <p:spPr>
          <a:xfrm>
            <a:off x="3683352" y="1073523"/>
            <a:ext cx="2236417" cy="2702859"/>
          </a:xfrm>
          <a:prstGeom prst="rect">
            <a:avLst/>
          </a:prstGeom>
        </p:spPr>
      </p:pic>
      <p:pic>
        <p:nvPicPr>
          <p:cNvPr id="10" name="Picture 9" descr="A box with pictures on it&#10;&#10;Description automatically generated">
            <a:extLst>
              <a:ext uri="{FF2B5EF4-FFF2-40B4-BE49-F238E27FC236}">
                <a16:creationId xmlns:a16="http://schemas.microsoft.com/office/drawing/2014/main" id="{51D67A2A-8380-F345-915B-C871D6D525E6}"/>
              </a:ext>
            </a:extLst>
          </p:cNvPr>
          <p:cNvPicPr>
            <a:picLocks noChangeAspect="1"/>
          </p:cNvPicPr>
          <p:nvPr/>
        </p:nvPicPr>
        <p:blipFill>
          <a:blip r:embed="rId7"/>
          <a:stretch>
            <a:fillRect/>
          </a:stretch>
        </p:blipFill>
        <p:spPr>
          <a:xfrm>
            <a:off x="3683672" y="3871792"/>
            <a:ext cx="2292448" cy="2837330"/>
          </a:xfrm>
          <a:prstGeom prst="rect">
            <a:avLst/>
          </a:prstGeom>
        </p:spPr>
      </p:pic>
      <p:sp>
        <p:nvSpPr>
          <p:cNvPr id="4" name="Τίτλος 1">
            <a:extLst>
              <a:ext uri="{FF2B5EF4-FFF2-40B4-BE49-F238E27FC236}">
                <a16:creationId xmlns:a16="http://schemas.microsoft.com/office/drawing/2014/main" id="{45DCF73F-8680-DF56-3B7C-420F08E66C45}"/>
              </a:ext>
            </a:extLst>
          </p:cNvPr>
          <p:cNvSpPr txBox="1">
            <a:spLocks/>
          </p:cNvSpPr>
          <p:nvPr/>
        </p:nvSpPr>
        <p:spPr bwMode="auto">
          <a:xfrm>
            <a:off x="2349327" y="211005"/>
            <a:ext cx="6794125"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a:lstStyle>
          <a:p>
            <a:pPr defTabSz="914400" eaLnBrk="1" hangingPunct="1"/>
            <a:r>
              <a:rPr lang="en-US" altLang="en-US" dirty="0" err="1"/>
              <a:t>Το</a:t>
            </a:r>
            <a:r>
              <a:rPr lang="en-US" altLang="en-US" dirty="0"/>
              <a:t> </a:t>
            </a:r>
            <a:r>
              <a:rPr lang="en-US" altLang="en-US" dirty="0" err="1"/>
              <a:t>δικό</a:t>
            </a:r>
            <a:r>
              <a:rPr lang="en-US" altLang="en-US" dirty="0"/>
              <a:t> μας </a:t>
            </a:r>
            <a:r>
              <a:rPr lang="en-US" altLang="en-US" dirty="0" err="1"/>
              <a:t>ηλι</a:t>
            </a:r>
            <a:r>
              <a:rPr lang="en-US" altLang="en-US" dirty="0"/>
              <a:t>α</a:t>
            </a:r>
            <a:r>
              <a:rPr lang="en-US" altLang="en-US" dirty="0" err="1"/>
              <a:t>κό</a:t>
            </a:r>
            <a:r>
              <a:rPr lang="en-US" altLang="en-US" dirty="0"/>
              <a:t> </a:t>
            </a:r>
            <a:r>
              <a:rPr lang="en-US" altLang="en-US" dirty="0" err="1"/>
              <a:t>σύστημ</a:t>
            </a:r>
            <a:r>
              <a:rPr lang="en-US" altLang="en-US" dirty="0"/>
              <a:t>α</a:t>
            </a:r>
          </a:p>
        </p:txBody>
      </p:sp>
      <p:pic>
        <p:nvPicPr>
          <p:cNvPr id="6" name="Picture 5" descr="A box with planets and stars&#10;&#10;Description automatically generated">
            <a:extLst>
              <a:ext uri="{FF2B5EF4-FFF2-40B4-BE49-F238E27FC236}">
                <a16:creationId xmlns:a16="http://schemas.microsoft.com/office/drawing/2014/main" id="{6C0BE94B-75A5-BCAE-9A1A-6EB903478DD2}"/>
              </a:ext>
            </a:extLst>
          </p:cNvPr>
          <p:cNvPicPr>
            <a:picLocks noChangeAspect="1"/>
          </p:cNvPicPr>
          <p:nvPr/>
        </p:nvPicPr>
        <p:blipFill>
          <a:blip r:embed="rId8"/>
          <a:stretch>
            <a:fillRect/>
          </a:stretch>
        </p:blipFill>
        <p:spPr>
          <a:xfrm>
            <a:off x="905255" y="3871792"/>
            <a:ext cx="2292446" cy="2837331"/>
          </a:xfrm>
          <a:prstGeom prst="rect">
            <a:avLst/>
          </a:prstGeom>
        </p:spPr>
      </p:pic>
      <p:pic>
        <p:nvPicPr>
          <p:cNvPr id="14" name="Picture 13" descr="A collage of a project&#10;&#10;Description automatically generated">
            <a:extLst>
              <a:ext uri="{FF2B5EF4-FFF2-40B4-BE49-F238E27FC236}">
                <a16:creationId xmlns:a16="http://schemas.microsoft.com/office/drawing/2014/main" id="{83E7D50E-7D06-260A-2DAB-F06C2789FFB0}"/>
              </a:ext>
            </a:extLst>
          </p:cNvPr>
          <p:cNvPicPr>
            <a:picLocks noChangeAspect="1"/>
          </p:cNvPicPr>
          <p:nvPr/>
        </p:nvPicPr>
        <p:blipFill>
          <a:blip r:embed="rId9"/>
          <a:stretch>
            <a:fillRect/>
          </a:stretch>
        </p:blipFill>
        <p:spPr>
          <a:xfrm>
            <a:off x="6098380" y="1517277"/>
            <a:ext cx="3132888" cy="460785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Θέση περιεχομένου 2">
            <a:extLst>
              <a:ext uri="{FF2B5EF4-FFF2-40B4-BE49-F238E27FC236}">
                <a16:creationId xmlns:a16="http://schemas.microsoft.com/office/drawing/2014/main" id="{A627BB7D-4012-F3D7-1FE8-9C09E19196A1}"/>
              </a:ext>
            </a:extLst>
          </p:cNvPr>
          <p:cNvSpPr>
            <a:spLocks noGrp="1"/>
          </p:cNvSpPr>
          <p:nvPr>
            <p:ph idx="1"/>
          </p:nvPr>
        </p:nvSpPr>
        <p:spPr/>
        <p:txBody>
          <a:bodyPr/>
          <a:lstStyle/>
          <a:p>
            <a:pPr marL="0" indent="0" eaLnBrk="1" hangingPunct="1">
              <a:buFont typeface="Franklin Gothic Book" panose="020B0503020102020204" pitchFamily="34" charset="0"/>
              <a:buNone/>
            </a:pPr>
            <a:r>
              <a:rPr lang="el-GR" altLang="en-US" b="1"/>
              <a:t> </a:t>
            </a:r>
            <a:endParaRPr lang="el-GR" altLang="en-US"/>
          </a:p>
          <a:p>
            <a:pPr marL="0" indent="0" eaLnBrk="1" hangingPunct="1">
              <a:buFont typeface="Franklin Gothic Book" panose="020B0503020102020204" pitchFamily="34" charset="0"/>
              <a:buNone/>
            </a:pPr>
            <a:endParaRPr lang="el-GR" altLang="en-US"/>
          </a:p>
        </p:txBody>
      </p:sp>
      <p:pic>
        <p:nvPicPr>
          <p:cNvPr id="11268" name="Εικόνα 3">
            <a:extLst>
              <a:ext uri="{FF2B5EF4-FFF2-40B4-BE49-F238E27FC236}">
                <a16:creationId xmlns:a16="http://schemas.microsoft.com/office/drawing/2014/main" id="{85518E09-A8B0-CD01-9D2B-8FC4C46E913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713913" y="2003425"/>
            <a:ext cx="1811337"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Εικόνα 4">
            <a:extLst>
              <a:ext uri="{FF2B5EF4-FFF2-40B4-BE49-F238E27FC236}">
                <a16:creationId xmlns:a16="http://schemas.microsoft.com/office/drawing/2014/main" id="{3664551C-B896-4C44-16DD-46174E1E52F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63163" y="579438"/>
            <a:ext cx="146208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Εικόνα 5">
            <a:extLst>
              <a:ext uri="{FF2B5EF4-FFF2-40B4-BE49-F238E27FC236}">
                <a16:creationId xmlns:a16="http://schemas.microsoft.com/office/drawing/2014/main" id="{DE098CCC-3A37-830A-1E98-4798518E2E3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242425" y="4822825"/>
            <a:ext cx="2752725"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A collage of hands cutting a piece of paper&#10;&#10;Description automatically generated">
            <a:extLst>
              <a:ext uri="{FF2B5EF4-FFF2-40B4-BE49-F238E27FC236}">
                <a16:creationId xmlns:a16="http://schemas.microsoft.com/office/drawing/2014/main" id="{B942E549-714C-3FBD-3A25-5D37F3C0945C}"/>
              </a:ext>
            </a:extLst>
          </p:cNvPr>
          <p:cNvPicPr>
            <a:picLocks noChangeAspect="1"/>
          </p:cNvPicPr>
          <p:nvPr/>
        </p:nvPicPr>
        <p:blipFill>
          <a:blip r:embed="rId5"/>
          <a:stretch>
            <a:fillRect/>
          </a:stretch>
        </p:blipFill>
        <p:spPr>
          <a:xfrm>
            <a:off x="1017632" y="1205753"/>
            <a:ext cx="3939711" cy="5549152"/>
          </a:xfrm>
          <a:prstGeom prst="rect">
            <a:avLst/>
          </a:prstGeom>
        </p:spPr>
      </p:pic>
      <p:pic>
        <p:nvPicPr>
          <p:cNvPr id="5" name="Picture 4" descr="A group of black posters with white text on it&#10;&#10;Description automatically generated">
            <a:extLst>
              <a:ext uri="{FF2B5EF4-FFF2-40B4-BE49-F238E27FC236}">
                <a16:creationId xmlns:a16="http://schemas.microsoft.com/office/drawing/2014/main" id="{48A75986-64DC-0E3E-699C-95FCD2627C0B}"/>
              </a:ext>
            </a:extLst>
          </p:cNvPr>
          <p:cNvPicPr>
            <a:picLocks noChangeAspect="1"/>
          </p:cNvPicPr>
          <p:nvPr/>
        </p:nvPicPr>
        <p:blipFill>
          <a:blip r:embed="rId6"/>
          <a:stretch>
            <a:fillRect/>
          </a:stretch>
        </p:blipFill>
        <p:spPr>
          <a:xfrm>
            <a:off x="5285153" y="1201591"/>
            <a:ext cx="3872475" cy="5481917"/>
          </a:xfrm>
          <a:prstGeom prst="rect">
            <a:avLst/>
          </a:prstGeom>
        </p:spPr>
      </p:pic>
      <p:sp>
        <p:nvSpPr>
          <p:cNvPr id="9" name="Τίτλος 1">
            <a:extLst>
              <a:ext uri="{FF2B5EF4-FFF2-40B4-BE49-F238E27FC236}">
                <a16:creationId xmlns:a16="http://schemas.microsoft.com/office/drawing/2014/main" id="{4861FC14-2289-572C-59F2-43ABFD272AFA}"/>
              </a:ext>
            </a:extLst>
          </p:cNvPr>
          <p:cNvSpPr txBox="1">
            <a:spLocks/>
          </p:cNvSpPr>
          <p:nvPr/>
        </p:nvSpPr>
        <p:spPr bwMode="auto">
          <a:xfrm>
            <a:off x="2349327" y="211005"/>
            <a:ext cx="6794125"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a:lstStyle>
          <a:p>
            <a:pPr defTabSz="914400" eaLnBrk="1" hangingPunct="1"/>
            <a:r>
              <a:rPr lang="en-US" altLang="en-US" dirty="0" err="1"/>
              <a:t>Αστερισμοί</a:t>
            </a:r>
            <a:r>
              <a:rPr lang="en-US" altLang="en-US" dirty="0"/>
              <a:t> και </a:t>
            </a:r>
            <a:r>
              <a:rPr lang="en-US" altLang="en-US" dirty="0" err="1"/>
              <a:t>μυθολογί</a:t>
            </a:r>
            <a:r>
              <a:rPr lang="en-US" altLang="en-US" dirty="0"/>
              <a:t>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Τίτλος 1">
            <a:extLst>
              <a:ext uri="{FF2B5EF4-FFF2-40B4-BE49-F238E27FC236}">
                <a16:creationId xmlns:a16="http://schemas.microsoft.com/office/drawing/2014/main" id="{F7DC8E6A-E40B-C9E7-B323-B5ABE80A6903}"/>
              </a:ext>
            </a:extLst>
          </p:cNvPr>
          <p:cNvSpPr>
            <a:spLocks noGrp="1"/>
          </p:cNvSpPr>
          <p:nvPr>
            <p:ph type="title"/>
          </p:nvPr>
        </p:nvSpPr>
        <p:spPr>
          <a:xfrm>
            <a:off x="1116922" y="362178"/>
            <a:ext cx="9185953" cy="1229404"/>
          </a:xfrm>
        </p:spPr>
        <p:txBody>
          <a:bodyPr/>
          <a:lstStyle/>
          <a:p>
            <a:pPr eaLnBrk="1" hangingPunct="1"/>
            <a:r>
              <a:rPr lang="en-US" altLang="en-US" dirty="0"/>
              <a:t>Τα</a:t>
            </a:r>
            <a:r>
              <a:rPr lang="en-US" altLang="en-US" dirty="0" err="1"/>
              <a:t>ξιδεύοντ</a:t>
            </a:r>
            <a:r>
              <a:rPr lang="en-US" altLang="en-US" dirty="0"/>
              <a:t>ας από </a:t>
            </a:r>
            <a:r>
              <a:rPr lang="en-US" altLang="en-US" dirty="0" err="1"/>
              <a:t>την</a:t>
            </a:r>
            <a:r>
              <a:rPr lang="en-US" altLang="en-US" dirty="0"/>
              <a:t> α</a:t>
            </a:r>
            <a:r>
              <a:rPr lang="en-US" altLang="en-US" dirty="0" err="1"/>
              <a:t>ρχ</a:t>
            </a:r>
            <a:r>
              <a:rPr lang="en-US" altLang="en-US" dirty="0"/>
              <a:t>αία </a:t>
            </a:r>
            <a:r>
              <a:rPr lang="en-US" altLang="en-US" dirty="0" err="1"/>
              <a:t>Ελλάδ</a:t>
            </a:r>
            <a:r>
              <a:rPr lang="en-US" altLang="en-US" dirty="0"/>
              <a:t>α </a:t>
            </a:r>
            <a:r>
              <a:rPr lang="en-US" altLang="en-US" dirty="0" err="1"/>
              <a:t>στο</a:t>
            </a:r>
            <a:r>
              <a:rPr lang="en-US" altLang="en-US" dirty="0"/>
              <a:t> </a:t>
            </a:r>
            <a:r>
              <a:rPr lang="en-US" altLang="en-US" dirty="0" err="1"/>
              <a:t>διάστημ</a:t>
            </a:r>
            <a:r>
              <a:rPr lang="en-US" altLang="en-US" dirty="0"/>
              <a:t>α</a:t>
            </a:r>
          </a:p>
        </p:txBody>
      </p:sp>
      <p:pic>
        <p:nvPicPr>
          <p:cNvPr id="2" name="Online Media 1" title="Μια γιορτή στη γειτονιά του Ήλιου - Χάρης Κατσιμίχας">
            <a:hlinkClick r:id="" action="ppaction://media"/>
            <a:extLst>
              <a:ext uri="{FF2B5EF4-FFF2-40B4-BE49-F238E27FC236}">
                <a16:creationId xmlns:a16="http://schemas.microsoft.com/office/drawing/2014/main" id="{DB02DF1B-4591-A13B-C256-6917AA6FBEE2}"/>
              </a:ext>
            </a:extLst>
          </p:cNvPr>
          <p:cNvPicPr>
            <a:picLocks noGrp="1" noRot="1" noChangeAspect="1"/>
          </p:cNvPicPr>
          <p:nvPr>
            <p:ph idx="1"/>
            <a:videoFile r:link="rId1"/>
          </p:nvPr>
        </p:nvPicPr>
        <p:blipFill>
          <a:blip r:embed="rId3"/>
          <a:stretch>
            <a:fillRect/>
          </a:stretch>
        </p:blipFill>
        <p:spPr>
          <a:xfrm>
            <a:off x="3406577" y="2591014"/>
            <a:ext cx="3042273" cy="2172449"/>
          </a:xfrm>
        </p:spPr>
      </p:pic>
      <p:pic>
        <p:nvPicPr>
          <p:cNvPr id="12292" name="Εικόνα 3">
            <a:extLst>
              <a:ext uri="{FF2B5EF4-FFF2-40B4-BE49-F238E27FC236}">
                <a16:creationId xmlns:a16="http://schemas.microsoft.com/office/drawing/2014/main" id="{2868CD47-CE88-6277-B681-ACDEEEF6FDB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888538" y="2179638"/>
            <a:ext cx="1811337" cy="263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Εικόνα 4">
            <a:extLst>
              <a:ext uri="{FF2B5EF4-FFF2-40B4-BE49-F238E27FC236}">
                <a16:creationId xmlns:a16="http://schemas.microsoft.com/office/drawing/2014/main" id="{3765EE30-3258-C700-9125-E4D15CB1488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063163" y="579438"/>
            <a:ext cx="146208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Εικόνα 5">
            <a:extLst>
              <a:ext uri="{FF2B5EF4-FFF2-40B4-BE49-F238E27FC236}">
                <a16:creationId xmlns:a16="http://schemas.microsoft.com/office/drawing/2014/main" id="{56B087D6-9FEA-58CE-F92E-8D3008FD402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255125" y="4956175"/>
            <a:ext cx="2752725"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C08EF884-7679-163A-F43F-5B84777DBCC8}"/>
              </a:ext>
            </a:extLst>
          </p:cNvPr>
          <p:cNvSpPr txBox="1"/>
          <p:nvPr/>
        </p:nvSpPr>
        <p:spPr>
          <a:xfrm>
            <a:off x="3407708" y="4809243"/>
            <a:ext cx="303663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err="1">
                <a:solidFill>
                  <a:srgbClr val="C00000"/>
                </a:solidFill>
                <a:latin typeface="Franklin Gothic Book"/>
                <a:cs typeface="Arial"/>
              </a:rPr>
              <a:t>Μι</a:t>
            </a:r>
            <a:r>
              <a:rPr lang="en-US" sz="1600" dirty="0">
                <a:solidFill>
                  <a:srgbClr val="C00000"/>
                </a:solidFill>
                <a:latin typeface="Franklin Gothic Book"/>
                <a:cs typeface="Arial"/>
              </a:rPr>
              <a:t>α </a:t>
            </a:r>
            <a:r>
              <a:rPr lang="en-US" sz="1600" err="1">
                <a:solidFill>
                  <a:srgbClr val="C00000"/>
                </a:solidFill>
                <a:latin typeface="Franklin Gothic Book"/>
                <a:cs typeface="Arial"/>
              </a:rPr>
              <a:t>γιορτή</a:t>
            </a:r>
            <a:r>
              <a:rPr lang="en-US" sz="1600" dirty="0">
                <a:solidFill>
                  <a:srgbClr val="C00000"/>
                </a:solidFill>
                <a:latin typeface="Franklin Gothic Book"/>
                <a:cs typeface="Arial"/>
              </a:rPr>
              <a:t> </a:t>
            </a:r>
            <a:r>
              <a:rPr lang="en-US" sz="1600" err="1">
                <a:solidFill>
                  <a:srgbClr val="C00000"/>
                </a:solidFill>
                <a:latin typeface="Franklin Gothic Book"/>
                <a:cs typeface="Arial"/>
              </a:rPr>
              <a:t>στη</a:t>
            </a:r>
            <a:r>
              <a:rPr lang="en-US" sz="1600" dirty="0">
                <a:solidFill>
                  <a:srgbClr val="C00000"/>
                </a:solidFill>
                <a:latin typeface="Franklin Gothic Book"/>
                <a:cs typeface="Arial"/>
              </a:rPr>
              <a:t> </a:t>
            </a:r>
            <a:r>
              <a:rPr lang="en-US" sz="1600" err="1">
                <a:solidFill>
                  <a:srgbClr val="C00000"/>
                </a:solidFill>
                <a:latin typeface="Franklin Gothic Book"/>
                <a:cs typeface="Arial"/>
              </a:rPr>
              <a:t>γειτονιά</a:t>
            </a:r>
            <a:r>
              <a:rPr lang="en-US" sz="1600" dirty="0">
                <a:solidFill>
                  <a:srgbClr val="C00000"/>
                </a:solidFill>
                <a:latin typeface="Franklin Gothic Book"/>
                <a:cs typeface="Arial"/>
              </a:rPr>
              <a:t> </a:t>
            </a:r>
            <a:r>
              <a:rPr lang="en-US" sz="1600" err="1">
                <a:solidFill>
                  <a:srgbClr val="C00000"/>
                </a:solidFill>
                <a:latin typeface="Franklin Gothic Book"/>
                <a:cs typeface="Arial"/>
              </a:rPr>
              <a:t>του</a:t>
            </a:r>
            <a:r>
              <a:rPr lang="en-US" sz="1600" dirty="0">
                <a:solidFill>
                  <a:srgbClr val="C00000"/>
                </a:solidFill>
                <a:latin typeface="Franklin Gothic Book"/>
                <a:cs typeface="Arial"/>
              </a:rPr>
              <a:t> </a:t>
            </a:r>
            <a:r>
              <a:rPr lang="en-US" sz="1600" err="1">
                <a:solidFill>
                  <a:srgbClr val="C00000"/>
                </a:solidFill>
                <a:latin typeface="Franklin Gothic Book"/>
                <a:cs typeface="Arial"/>
              </a:rPr>
              <a:t>Ήλιου</a:t>
            </a:r>
            <a:r>
              <a:rPr lang="en-US" sz="1600" dirty="0">
                <a:solidFill>
                  <a:srgbClr val="C00000"/>
                </a:solidFill>
                <a:latin typeface="Franklin Gothic Book"/>
                <a:cs typeface="Arial"/>
              </a:rPr>
              <a:t> - </a:t>
            </a:r>
            <a:r>
              <a:rPr lang="en-US" sz="1600" err="1">
                <a:solidFill>
                  <a:srgbClr val="C00000"/>
                </a:solidFill>
                <a:latin typeface="Franklin Gothic Book"/>
                <a:cs typeface="Arial"/>
              </a:rPr>
              <a:t>Χάρης</a:t>
            </a:r>
            <a:r>
              <a:rPr lang="en-US" sz="1600" dirty="0">
                <a:solidFill>
                  <a:srgbClr val="C00000"/>
                </a:solidFill>
                <a:latin typeface="Franklin Gothic Book"/>
                <a:cs typeface="Arial"/>
              </a:rPr>
              <a:t> Κα</a:t>
            </a:r>
            <a:r>
              <a:rPr lang="en-US" sz="1600" err="1">
                <a:solidFill>
                  <a:srgbClr val="C00000"/>
                </a:solidFill>
                <a:latin typeface="Franklin Gothic Book"/>
                <a:cs typeface="Arial"/>
              </a:rPr>
              <a:t>τσιμίχ</a:t>
            </a:r>
            <a:r>
              <a:rPr lang="en-US" sz="1600" dirty="0">
                <a:solidFill>
                  <a:srgbClr val="C00000"/>
                </a:solidFill>
                <a:latin typeface="Franklin Gothic Book"/>
                <a:cs typeface="Arial"/>
              </a:rPr>
              <a:t>ας.</a:t>
            </a:r>
          </a:p>
          <a:p>
            <a:pPr algn="l"/>
            <a:endParaRPr lang="en-US" sz="1600" dirty="0"/>
          </a:p>
        </p:txBody>
      </p:sp>
      <p:pic>
        <p:nvPicPr>
          <p:cNvPr id="4" name="Picture 3" descr="A screenshot of a phone&#10;&#10;Description automatically generated">
            <a:extLst>
              <a:ext uri="{FF2B5EF4-FFF2-40B4-BE49-F238E27FC236}">
                <a16:creationId xmlns:a16="http://schemas.microsoft.com/office/drawing/2014/main" id="{D43B1330-A6AD-EFFB-5606-39D0BD2FA254}"/>
              </a:ext>
            </a:extLst>
          </p:cNvPr>
          <p:cNvPicPr>
            <a:picLocks noChangeAspect="1"/>
          </p:cNvPicPr>
          <p:nvPr/>
        </p:nvPicPr>
        <p:blipFill>
          <a:blip r:embed="rId7"/>
          <a:stretch>
            <a:fillRect/>
          </a:stretch>
        </p:blipFill>
        <p:spPr>
          <a:xfrm>
            <a:off x="6753444" y="1807029"/>
            <a:ext cx="2495113" cy="3526971"/>
          </a:xfrm>
          <a:prstGeom prst="rect">
            <a:avLst/>
          </a:prstGeom>
        </p:spPr>
      </p:pic>
      <p:pic>
        <p:nvPicPr>
          <p:cNvPr id="5" name="Picture 4" descr="A collage of images of planets and planets&#10;&#10;Description automatically generated">
            <a:extLst>
              <a:ext uri="{FF2B5EF4-FFF2-40B4-BE49-F238E27FC236}">
                <a16:creationId xmlns:a16="http://schemas.microsoft.com/office/drawing/2014/main" id="{E70C3C45-5AB6-F220-392A-AC0519745765}"/>
              </a:ext>
            </a:extLst>
          </p:cNvPr>
          <p:cNvPicPr>
            <a:picLocks noChangeAspect="1"/>
          </p:cNvPicPr>
          <p:nvPr/>
        </p:nvPicPr>
        <p:blipFill>
          <a:blip r:embed="rId8"/>
          <a:stretch>
            <a:fillRect/>
          </a:stretch>
        </p:blipFill>
        <p:spPr>
          <a:xfrm>
            <a:off x="733643" y="1807029"/>
            <a:ext cx="2495113" cy="3526972"/>
          </a:xfrm>
          <a:prstGeom prst="rect">
            <a:avLst/>
          </a:prstGeom>
        </p:spPr>
      </p:pic>
      <p:sp>
        <p:nvSpPr>
          <p:cNvPr id="6" name="TextBox 5">
            <a:extLst>
              <a:ext uri="{FF2B5EF4-FFF2-40B4-BE49-F238E27FC236}">
                <a16:creationId xmlns:a16="http://schemas.microsoft.com/office/drawing/2014/main" id="{9392CDDF-527C-EBEA-3662-CAB1D46DA155}"/>
              </a:ext>
            </a:extLst>
          </p:cNvPr>
          <p:cNvSpPr txBox="1"/>
          <p:nvPr/>
        </p:nvSpPr>
        <p:spPr>
          <a:xfrm>
            <a:off x="729342" y="5333999"/>
            <a:ext cx="235403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rgbClr val="C00000"/>
                </a:solidFill>
                <a:latin typeface="Franklin Gothic Book"/>
                <a:cs typeface="Arial"/>
              </a:rPr>
              <a:t>Πα</a:t>
            </a:r>
            <a:r>
              <a:rPr lang="en-US" sz="1600" err="1">
                <a:solidFill>
                  <a:srgbClr val="C00000"/>
                </a:solidFill>
                <a:latin typeface="Franklin Gothic Book"/>
                <a:cs typeface="Arial"/>
              </a:rPr>
              <a:t>ιχνίδι</a:t>
            </a:r>
            <a:r>
              <a:rPr lang="en-US" sz="1600" dirty="0">
                <a:solidFill>
                  <a:srgbClr val="C00000"/>
                </a:solidFill>
                <a:latin typeface="Franklin Gothic Book"/>
                <a:cs typeface="Arial"/>
              </a:rPr>
              <a:t> α</a:t>
            </a:r>
            <a:r>
              <a:rPr lang="en-US" sz="1600" err="1">
                <a:solidFill>
                  <a:srgbClr val="C00000"/>
                </a:solidFill>
                <a:latin typeface="Franklin Gothic Book"/>
                <a:cs typeface="Arial"/>
              </a:rPr>
              <a:t>ντιστοίχισης</a:t>
            </a:r>
            <a:r>
              <a:rPr lang="en-US" sz="1600" dirty="0">
                <a:solidFill>
                  <a:srgbClr val="C00000"/>
                </a:solidFill>
                <a:latin typeface="Franklin Gothic Book"/>
                <a:cs typeface="Arial"/>
              </a:rPr>
              <a:t> </a:t>
            </a:r>
            <a:r>
              <a:rPr lang="en-US" sz="1600" err="1">
                <a:solidFill>
                  <a:srgbClr val="C00000"/>
                </a:solidFill>
                <a:latin typeface="Franklin Gothic Book"/>
                <a:cs typeface="Arial"/>
              </a:rPr>
              <a:t>γι</a:t>
            </a:r>
            <a:r>
              <a:rPr lang="en-US" sz="1600" dirty="0">
                <a:solidFill>
                  <a:srgbClr val="C00000"/>
                </a:solidFill>
                <a:latin typeface="Franklin Gothic Book"/>
                <a:cs typeface="Arial"/>
              </a:rPr>
              <a:t>α </a:t>
            </a:r>
            <a:r>
              <a:rPr lang="en-US" sz="1600" err="1">
                <a:solidFill>
                  <a:srgbClr val="C00000"/>
                </a:solidFill>
                <a:latin typeface="Franklin Gothic Book"/>
                <a:cs typeface="Arial"/>
              </a:rPr>
              <a:t>την</a:t>
            </a:r>
            <a:r>
              <a:rPr lang="en-US" sz="1600" dirty="0">
                <a:solidFill>
                  <a:srgbClr val="C00000"/>
                </a:solidFill>
                <a:latin typeface="Franklin Gothic Book"/>
                <a:cs typeface="Arial"/>
              </a:rPr>
              <a:t> α</a:t>
            </a:r>
            <a:r>
              <a:rPr lang="en-US" sz="1600" err="1">
                <a:solidFill>
                  <a:srgbClr val="C00000"/>
                </a:solidFill>
                <a:latin typeface="Franklin Gothic Book"/>
                <a:cs typeface="Arial"/>
              </a:rPr>
              <a:t>υλή</a:t>
            </a:r>
            <a:r>
              <a:rPr lang="en-US" sz="1600" dirty="0">
                <a:solidFill>
                  <a:srgbClr val="C00000"/>
                </a:solidFill>
                <a:latin typeface="Franklin Gothic Book"/>
                <a:cs typeface="Arial"/>
              </a:rPr>
              <a:t>.</a:t>
            </a:r>
            <a:endParaRPr lang="en-US" sz="1600" dirty="0" err="1">
              <a:solidFill>
                <a:srgbClr val="C00000"/>
              </a:solidFill>
              <a:latin typeface="Franklin Gothic Book"/>
            </a:endParaRPr>
          </a:p>
        </p:txBody>
      </p:sp>
      <p:sp>
        <p:nvSpPr>
          <p:cNvPr id="7" name="TextBox 6">
            <a:extLst>
              <a:ext uri="{FF2B5EF4-FFF2-40B4-BE49-F238E27FC236}">
                <a16:creationId xmlns:a16="http://schemas.microsoft.com/office/drawing/2014/main" id="{18B4F57D-F62A-AEC5-43E2-4590DE35EE18}"/>
              </a:ext>
            </a:extLst>
          </p:cNvPr>
          <p:cNvSpPr txBox="1"/>
          <p:nvPr/>
        </p:nvSpPr>
        <p:spPr>
          <a:xfrm>
            <a:off x="6912428" y="5333998"/>
            <a:ext cx="246289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err="1">
                <a:solidFill>
                  <a:srgbClr val="C00000"/>
                </a:solidFill>
                <a:latin typeface="Franklin Gothic Book"/>
                <a:cs typeface="Arial"/>
              </a:rPr>
              <a:t>Δοκίμ</a:t>
            </a:r>
            <a:r>
              <a:rPr lang="en-US" sz="1600" dirty="0">
                <a:solidFill>
                  <a:srgbClr val="C00000"/>
                </a:solidFill>
                <a:latin typeface="Franklin Gothic Book"/>
                <a:cs typeface="Arial"/>
              </a:rPr>
              <a:t>α</a:t>
            </a:r>
            <a:r>
              <a:rPr lang="en-US" sz="1600" err="1">
                <a:solidFill>
                  <a:srgbClr val="C00000"/>
                </a:solidFill>
                <a:latin typeface="Franklin Gothic Book"/>
                <a:cs typeface="Arial"/>
              </a:rPr>
              <a:t>σε</a:t>
            </a:r>
            <a:r>
              <a:rPr lang="en-US" sz="1600" dirty="0">
                <a:solidFill>
                  <a:srgbClr val="C00000"/>
                </a:solidFill>
                <a:latin typeface="Franklin Gothic Book"/>
                <a:cs typeface="Arial"/>
              </a:rPr>
              <a:t> </a:t>
            </a:r>
            <a:r>
              <a:rPr lang="en-US" sz="1600" err="1">
                <a:solidFill>
                  <a:srgbClr val="C00000"/>
                </a:solidFill>
                <a:latin typeface="Franklin Gothic Book"/>
                <a:cs typeface="Arial"/>
              </a:rPr>
              <a:t>τις</a:t>
            </a:r>
            <a:r>
              <a:rPr lang="en-US" sz="1600" dirty="0">
                <a:solidFill>
                  <a:srgbClr val="C00000"/>
                </a:solidFill>
                <a:latin typeface="Franklin Gothic Book"/>
                <a:cs typeface="Arial"/>
              </a:rPr>
              <a:t> </a:t>
            </a:r>
            <a:r>
              <a:rPr lang="en-US" sz="1600" err="1">
                <a:solidFill>
                  <a:srgbClr val="C00000"/>
                </a:solidFill>
                <a:latin typeface="Franklin Gothic Book"/>
                <a:cs typeface="Arial"/>
              </a:rPr>
              <a:t>γνώσεις</a:t>
            </a:r>
            <a:r>
              <a:rPr lang="en-US" sz="1600" dirty="0">
                <a:solidFill>
                  <a:srgbClr val="C00000"/>
                </a:solidFill>
                <a:latin typeface="Franklin Gothic Book"/>
                <a:cs typeface="Arial"/>
              </a:rPr>
              <a:t> </a:t>
            </a:r>
            <a:r>
              <a:rPr lang="en-US" sz="1600" err="1">
                <a:solidFill>
                  <a:srgbClr val="C00000"/>
                </a:solidFill>
                <a:latin typeface="Franklin Gothic Book"/>
                <a:cs typeface="Arial"/>
              </a:rPr>
              <a:t>σου</a:t>
            </a:r>
            <a:r>
              <a:rPr lang="en-US" sz="1600" dirty="0">
                <a:solidFill>
                  <a:srgbClr val="C00000"/>
                </a:solidFill>
                <a:latin typeface="Franklin Gothic Book"/>
                <a:cs typeface="Arial"/>
              </a:rPr>
              <a:t>!</a:t>
            </a:r>
            <a:endParaRPr lang="en-US" sz="1600" dirty="0">
              <a:solidFill>
                <a:srgbClr val="C00000"/>
              </a:solidFill>
              <a:latin typeface="Franklin Gothic Book"/>
            </a:endParaRPr>
          </a:p>
        </p:txBody>
      </p:sp>
      <p:sp>
        <p:nvSpPr>
          <p:cNvPr id="8" name="TextBox 7">
            <a:extLst>
              <a:ext uri="{FF2B5EF4-FFF2-40B4-BE49-F238E27FC236}">
                <a16:creationId xmlns:a16="http://schemas.microsoft.com/office/drawing/2014/main" id="{1AA0821C-AD36-B21F-65D6-D62B24BD6C40}"/>
              </a:ext>
            </a:extLst>
          </p:cNvPr>
          <p:cNvSpPr txBox="1"/>
          <p:nvPr/>
        </p:nvSpPr>
        <p:spPr>
          <a:xfrm>
            <a:off x="2490107" y="6027964"/>
            <a:ext cx="5238750" cy="7075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9" name="TextBox 8">
            <a:extLst>
              <a:ext uri="{FF2B5EF4-FFF2-40B4-BE49-F238E27FC236}">
                <a16:creationId xmlns:a16="http://schemas.microsoft.com/office/drawing/2014/main" id="{88FB1B21-1867-6154-944B-E7144B13845F}"/>
              </a:ext>
            </a:extLst>
          </p:cNvPr>
          <p:cNvSpPr txBox="1"/>
          <p:nvPr/>
        </p:nvSpPr>
        <p:spPr>
          <a:xfrm>
            <a:off x="2326821" y="5693228"/>
            <a:ext cx="599258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err="1">
                <a:solidFill>
                  <a:schemeClr val="accent1">
                    <a:lumMod val="50000"/>
                  </a:schemeClr>
                </a:solidFill>
                <a:latin typeface="Arial"/>
                <a:cs typeface="Arial"/>
              </a:rPr>
              <a:t>Ετοιμ</a:t>
            </a:r>
            <a:r>
              <a:rPr lang="en-US" b="1" dirty="0">
                <a:solidFill>
                  <a:schemeClr val="accent1">
                    <a:lumMod val="50000"/>
                  </a:schemeClr>
                </a:solidFill>
                <a:latin typeface="Arial"/>
                <a:cs typeface="Arial"/>
              </a:rPr>
              <a:t>α</a:t>
            </a:r>
            <a:r>
              <a:rPr lang="en-US" b="1" dirty="0" err="1">
                <a:solidFill>
                  <a:schemeClr val="accent1">
                    <a:lumMod val="50000"/>
                  </a:schemeClr>
                </a:solidFill>
                <a:latin typeface="Arial"/>
                <a:cs typeface="Arial"/>
              </a:rPr>
              <a:t>στείτε</a:t>
            </a:r>
            <a:r>
              <a:rPr lang="en-US" b="1" dirty="0">
                <a:solidFill>
                  <a:schemeClr val="accent1">
                    <a:lumMod val="50000"/>
                  </a:schemeClr>
                </a:solidFill>
                <a:latin typeface="Arial"/>
                <a:cs typeface="Arial"/>
              </a:rPr>
              <a:t> </a:t>
            </a:r>
            <a:r>
              <a:rPr lang="en-US" b="1" dirty="0" err="1">
                <a:solidFill>
                  <a:schemeClr val="accent1">
                    <a:lumMod val="50000"/>
                  </a:schemeClr>
                </a:solidFill>
                <a:latin typeface="Arial"/>
                <a:cs typeface="Arial"/>
              </a:rPr>
              <a:t>γι</a:t>
            </a:r>
            <a:r>
              <a:rPr lang="en-US" b="1" dirty="0">
                <a:solidFill>
                  <a:schemeClr val="accent1">
                    <a:lumMod val="50000"/>
                  </a:schemeClr>
                </a:solidFill>
                <a:latin typeface="Arial"/>
                <a:cs typeface="Arial"/>
              </a:rPr>
              <a:t>α </a:t>
            </a:r>
            <a:r>
              <a:rPr lang="en-US" b="1" dirty="0" err="1">
                <a:solidFill>
                  <a:schemeClr val="accent1">
                    <a:lumMod val="50000"/>
                  </a:schemeClr>
                </a:solidFill>
                <a:latin typeface="Arial"/>
                <a:cs typeface="Arial"/>
              </a:rPr>
              <a:t>έν</a:t>
            </a:r>
            <a:r>
              <a:rPr lang="en-US" b="1" dirty="0">
                <a:solidFill>
                  <a:schemeClr val="accent1">
                    <a:lumMod val="50000"/>
                  </a:schemeClr>
                </a:solidFill>
                <a:latin typeface="Arial"/>
                <a:cs typeface="Arial"/>
              </a:rPr>
              <a:t>α τα</a:t>
            </a:r>
            <a:r>
              <a:rPr lang="en-US" b="1" dirty="0" err="1">
                <a:solidFill>
                  <a:schemeClr val="accent1">
                    <a:lumMod val="50000"/>
                  </a:schemeClr>
                </a:solidFill>
                <a:latin typeface="Arial"/>
                <a:cs typeface="Arial"/>
              </a:rPr>
              <a:t>ξίδι</a:t>
            </a:r>
            <a:r>
              <a:rPr lang="en-US" b="1" dirty="0">
                <a:solidFill>
                  <a:schemeClr val="accent1">
                    <a:lumMod val="50000"/>
                  </a:schemeClr>
                </a:solidFill>
                <a:latin typeface="Arial"/>
                <a:cs typeface="Arial"/>
              </a:rPr>
              <a:t> ανα</a:t>
            </a:r>
            <a:r>
              <a:rPr lang="en-US" b="1" dirty="0" err="1">
                <a:solidFill>
                  <a:schemeClr val="accent1">
                    <a:lumMod val="50000"/>
                  </a:schemeClr>
                </a:solidFill>
                <a:latin typeface="Arial"/>
                <a:cs typeface="Arial"/>
              </a:rPr>
              <a:t>κάλυψης</a:t>
            </a:r>
            <a:r>
              <a:rPr lang="en-US" b="1" dirty="0">
                <a:solidFill>
                  <a:schemeClr val="accent1">
                    <a:lumMod val="50000"/>
                  </a:schemeClr>
                </a:solidFill>
                <a:latin typeface="Arial"/>
                <a:cs typeface="Arial"/>
              </a:rPr>
              <a:t> </a:t>
            </a:r>
            <a:r>
              <a:rPr lang="en-US" b="1" dirty="0" err="1">
                <a:solidFill>
                  <a:schemeClr val="accent1">
                    <a:lumMod val="50000"/>
                  </a:schemeClr>
                </a:solidFill>
                <a:latin typeface="Arial"/>
                <a:cs typeface="Arial"/>
              </a:rPr>
              <a:t>στο</a:t>
            </a:r>
            <a:r>
              <a:rPr lang="en-US" b="1" dirty="0">
                <a:solidFill>
                  <a:schemeClr val="accent1">
                    <a:lumMod val="50000"/>
                  </a:schemeClr>
                </a:solidFill>
                <a:latin typeface="Arial"/>
                <a:cs typeface="Arial"/>
              </a:rPr>
              <a:t> πα</a:t>
            </a:r>
            <a:r>
              <a:rPr lang="en-US" b="1" dirty="0" err="1">
                <a:solidFill>
                  <a:schemeClr val="accent1">
                    <a:lumMod val="50000"/>
                  </a:schemeClr>
                </a:solidFill>
                <a:latin typeface="Arial"/>
                <a:cs typeface="Arial"/>
              </a:rPr>
              <a:t>ρελθόν</a:t>
            </a:r>
            <a:r>
              <a:rPr lang="en-US" b="1" dirty="0">
                <a:solidFill>
                  <a:schemeClr val="accent1">
                    <a:lumMod val="50000"/>
                  </a:schemeClr>
                </a:solidFill>
                <a:latin typeface="Arial"/>
                <a:cs typeface="Arial"/>
              </a:rPr>
              <a:t>, </a:t>
            </a:r>
            <a:r>
              <a:rPr lang="en-US" b="1" dirty="0" err="1">
                <a:solidFill>
                  <a:schemeClr val="accent1">
                    <a:lumMod val="50000"/>
                  </a:schemeClr>
                </a:solidFill>
                <a:latin typeface="Arial"/>
                <a:cs typeface="Arial"/>
              </a:rPr>
              <a:t>στο</a:t>
            </a:r>
            <a:r>
              <a:rPr lang="en-US" b="1" dirty="0">
                <a:solidFill>
                  <a:schemeClr val="accent1">
                    <a:lumMod val="50000"/>
                  </a:schemeClr>
                </a:solidFill>
                <a:latin typeface="Arial"/>
                <a:cs typeface="Arial"/>
              </a:rPr>
              <a:t> </a:t>
            </a:r>
            <a:r>
              <a:rPr lang="en-US" b="1" dirty="0" err="1">
                <a:solidFill>
                  <a:schemeClr val="accent1">
                    <a:lumMod val="50000"/>
                  </a:schemeClr>
                </a:solidFill>
                <a:latin typeface="Arial"/>
                <a:cs typeface="Arial"/>
              </a:rPr>
              <a:t>χρόνο</a:t>
            </a:r>
            <a:r>
              <a:rPr lang="en-US" b="1" dirty="0">
                <a:solidFill>
                  <a:schemeClr val="accent1">
                    <a:lumMod val="50000"/>
                  </a:schemeClr>
                </a:solidFill>
                <a:latin typeface="Arial"/>
                <a:cs typeface="Arial"/>
              </a:rPr>
              <a:t> και </a:t>
            </a:r>
            <a:r>
              <a:rPr lang="en-US" b="1" dirty="0" err="1">
                <a:solidFill>
                  <a:schemeClr val="accent1">
                    <a:lumMod val="50000"/>
                  </a:schemeClr>
                </a:solidFill>
                <a:latin typeface="Arial"/>
                <a:cs typeface="Arial"/>
              </a:rPr>
              <a:t>στο</a:t>
            </a:r>
            <a:r>
              <a:rPr lang="en-US" b="1" dirty="0">
                <a:solidFill>
                  <a:schemeClr val="accent1">
                    <a:lumMod val="50000"/>
                  </a:schemeClr>
                </a:solidFill>
                <a:latin typeface="Arial"/>
                <a:cs typeface="Arial"/>
              </a:rPr>
              <a:t> </a:t>
            </a:r>
            <a:r>
              <a:rPr lang="en-US" b="1" dirty="0" err="1">
                <a:solidFill>
                  <a:schemeClr val="accent1">
                    <a:lumMod val="50000"/>
                  </a:schemeClr>
                </a:solidFill>
                <a:latin typeface="Arial"/>
                <a:cs typeface="Arial"/>
              </a:rPr>
              <a:t>διάστημ</a:t>
            </a:r>
            <a:r>
              <a:rPr lang="en-US" b="1" dirty="0">
                <a:solidFill>
                  <a:schemeClr val="accent1">
                    <a:lumMod val="50000"/>
                  </a:schemeClr>
                </a:solidFill>
                <a:latin typeface="Arial"/>
                <a:cs typeface="Arial"/>
              </a:rPr>
              <a:t>α. </a:t>
            </a:r>
            <a:endParaRPr lang="en-US" b="1">
              <a:solidFill>
                <a:schemeClr val="accent1">
                  <a:lumMod val="50000"/>
                </a:schemeClr>
              </a:solidFill>
            </a:endParaRPr>
          </a:p>
          <a:p>
            <a:r>
              <a:rPr lang="en-US" b="1" err="1">
                <a:solidFill>
                  <a:schemeClr val="accent1">
                    <a:lumMod val="50000"/>
                  </a:schemeClr>
                </a:solidFill>
                <a:latin typeface="Arial"/>
                <a:cs typeface="Arial"/>
              </a:rPr>
              <a:t>Ονειρευτείτε</a:t>
            </a:r>
            <a:r>
              <a:rPr lang="en-US" b="1" dirty="0">
                <a:solidFill>
                  <a:schemeClr val="accent1">
                    <a:lumMod val="50000"/>
                  </a:schemeClr>
                </a:solidFill>
                <a:latin typeface="Arial"/>
                <a:cs typeface="Arial"/>
              </a:rPr>
              <a:t> </a:t>
            </a:r>
            <a:r>
              <a:rPr lang="en-US" b="1" err="1">
                <a:solidFill>
                  <a:schemeClr val="accent1">
                    <a:lumMod val="50000"/>
                  </a:schemeClr>
                </a:solidFill>
                <a:latin typeface="Arial"/>
                <a:cs typeface="Arial"/>
              </a:rPr>
              <a:t>στο</a:t>
            </a:r>
            <a:r>
              <a:rPr lang="en-US" b="1" dirty="0">
                <a:solidFill>
                  <a:schemeClr val="accent1">
                    <a:lumMod val="50000"/>
                  </a:schemeClr>
                </a:solidFill>
                <a:latin typeface="Arial"/>
                <a:cs typeface="Arial"/>
              </a:rPr>
              <a:t> πα</a:t>
            </a:r>
            <a:r>
              <a:rPr lang="en-US" b="1" err="1">
                <a:solidFill>
                  <a:schemeClr val="accent1">
                    <a:lumMod val="50000"/>
                  </a:schemeClr>
                </a:solidFill>
                <a:latin typeface="Arial"/>
                <a:cs typeface="Arial"/>
              </a:rPr>
              <a:t>ρόν</a:t>
            </a:r>
            <a:r>
              <a:rPr lang="en-US" b="1" dirty="0">
                <a:solidFill>
                  <a:schemeClr val="accent1">
                    <a:lumMod val="50000"/>
                  </a:schemeClr>
                </a:solidFill>
                <a:latin typeface="Arial"/>
                <a:cs typeface="Arial"/>
              </a:rPr>
              <a:t>! </a:t>
            </a:r>
            <a:r>
              <a:rPr lang="en-US" b="1" err="1">
                <a:solidFill>
                  <a:schemeClr val="accent1">
                    <a:lumMod val="50000"/>
                  </a:schemeClr>
                </a:solidFill>
                <a:latin typeface="Arial"/>
                <a:cs typeface="Arial"/>
              </a:rPr>
              <a:t>Δημιουργήστε</a:t>
            </a:r>
            <a:r>
              <a:rPr lang="en-US" b="1" dirty="0">
                <a:solidFill>
                  <a:schemeClr val="accent1">
                    <a:lumMod val="50000"/>
                  </a:schemeClr>
                </a:solidFill>
                <a:latin typeface="Arial"/>
                <a:cs typeface="Arial"/>
              </a:rPr>
              <a:t> </a:t>
            </a:r>
            <a:r>
              <a:rPr lang="en-US" b="1" err="1">
                <a:solidFill>
                  <a:schemeClr val="accent1">
                    <a:lumMod val="50000"/>
                  </a:schemeClr>
                </a:solidFill>
                <a:latin typeface="Arial"/>
                <a:cs typeface="Arial"/>
              </a:rPr>
              <a:t>στο</a:t>
            </a:r>
            <a:r>
              <a:rPr lang="en-US" b="1" dirty="0">
                <a:solidFill>
                  <a:schemeClr val="accent1">
                    <a:lumMod val="50000"/>
                  </a:schemeClr>
                </a:solidFill>
                <a:latin typeface="Arial"/>
                <a:cs typeface="Arial"/>
              </a:rPr>
              <a:t> </a:t>
            </a:r>
            <a:r>
              <a:rPr lang="en-US" b="1" err="1">
                <a:solidFill>
                  <a:schemeClr val="accent1">
                    <a:lumMod val="50000"/>
                  </a:schemeClr>
                </a:solidFill>
                <a:latin typeface="Arial"/>
                <a:cs typeface="Arial"/>
              </a:rPr>
              <a:t>μέλλον</a:t>
            </a:r>
            <a:r>
              <a:rPr lang="en-US" b="1" dirty="0">
                <a:solidFill>
                  <a:schemeClr val="accent1">
                    <a:lumMod val="50000"/>
                  </a:schemeClr>
                </a:solidFill>
                <a:latin typeface="Arial"/>
                <a:cs typeface="Arial"/>
              </a:rPr>
              <a:t>!</a:t>
            </a:r>
            <a:endParaRPr lang="en-US" b="1" dirty="0">
              <a:solidFill>
                <a:schemeClr val="accent1">
                  <a:lumMod val="50000"/>
                </a:schemeClr>
              </a:solidFill>
            </a:endParaRPr>
          </a:p>
        </p:txBody>
      </p:sp>
    </p:spTree>
  </p:cSld>
  <p:clrMapOvr>
    <a:masterClrMapping/>
  </p:clrMapOvr>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Override1.xml><?xml version="1.0" encoding="utf-8"?>
<a:themeOverride xmlns:a="http://schemas.openxmlformats.org/drawingml/2006/main">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Περικοπή</Template>
  <TotalTime>473</TotalTime>
  <Words>23</Words>
  <Application>Microsoft Office PowerPoint</Application>
  <PresentationFormat>Widescreen</PresentationFormat>
  <Paragraphs>12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Περικοπή</vt:lpstr>
      <vt:lpstr>Μυθολογικο ταξιδι στο διαστημα</vt:lpstr>
      <vt:lpstr>PowerPoint Presentation</vt:lpstr>
      <vt:lpstr>    Μυθολογία και πλανήτες</vt:lpstr>
      <vt:lpstr>Οι τροχιές των πλανητών</vt:lpstr>
      <vt:lpstr>  </vt:lpstr>
      <vt:lpstr>PowerPoint Presentation</vt:lpstr>
      <vt:lpstr>Ταξιδεύοντας από την αρχαία Ελλάδα στο διάστημα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943</cp:revision>
  <dcterms:created xsi:type="dcterms:W3CDTF">2023-09-14T06:17:29Z</dcterms:created>
  <dcterms:modified xsi:type="dcterms:W3CDTF">2023-11-26T09:53:56Z</dcterms:modified>
</cp:coreProperties>
</file>