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8" r:id="rId3"/>
    <p:sldId id="273" r:id="rId4"/>
    <p:sldId id="270" r:id="rId5"/>
    <p:sldId id="271" r:id="rId6"/>
    <p:sldId id="277" r:id="rId7"/>
  </p:sldIdLst>
  <p:sldSz cx="12192000" cy="6858000"/>
  <p:notesSz cx="6858000" cy="9144000"/>
  <p:defaultTextStyle>
    <a:defPPr>
      <a:defRPr lang="el-GR"/>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91" d="100"/>
          <a:sy n="91" d="100"/>
        </p:scale>
        <p:origin x="-534" y="-11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grpSp>
        <p:nvGrpSpPr>
          <p:cNvPr id="4" name="Group 6"/>
          <p:cNvGrpSpPr>
            <a:grpSpLocks/>
          </p:cNvGrpSpPr>
          <p:nvPr/>
        </p:nvGrpSpPr>
        <p:grpSpPr bwMode="auto">
          <a:xfrm>
            <a:off x="752475" y="744538"/>
            <a:ext cx="10674350" cy="5349875"/>
            <a:chOff x="752858" y="744469"/>
            <a:chExt cx="10674117" cy="5349671"/>
          </a:xfrm>
        </p:grpSpPr>
        <p:sp>
          <p:nvSpPr>
            <p:cNvPr id="5" name="Freeform 6"/>
            <p:cNvSpPr>
              <a:spLocks noChangeArrowheads="1"/>
            </p:cNvSpPr>
            <p:nvPr/>
          </p:nvSpPr>
          <p:spPr bwMode="auto">
            <a:xfrm>
              <a:off x="8152034" y="1685820"/>
              <a:ext cx="3274941" cy="4408320"/>
            </a:xfrm>
            <a:custGeom>
              <a:avLst/>
              <a:gdLst>
                <a:gd name="T0" fmla="*/ 0 w 10000"/>
                <a:gd name="T1" fmla="*/ 0 h 10000"/>
                <a:gd name="T2" fmla="*/ 10000 w 10000"/>
                <a:gd name="T3" fmla="*/ 10000 h 10000"/>
              </a:gdLst>
              <a:ahLst/>
              <a:cxnLst/>
              <a:rect l="T0" t="T1" r="T2" b="T3"/>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round/>
              <a:headEnd/>
              <a:tailEnd/>
            </a:ln>
          </p:spPr>
          <p:txBody>
            <a:bodyPr/>
            <a:lstStyle/>
            <a:p>
              <a:pPr>
                <a:defRPr/>
              </a:pPr>
              <a:endParaRPr lang="el-GR"/>
            </a:p>
          </p:txBody>
        </p:sp>
        <p:sp>
          <p:nvSpPr>
            <p:cNvPr id="6" name="Freeform 6"/>
            <p:cNvSpPr>
              <a:spLocks noChangeArrowheads="1"/>
            </p:cNvSpPr>
            <p:nvPr/>
          </p:nvSpPr>
          <p:spPr bwMode="auto">
            <a:xfrm flipH="1" flipV="1">
              <a:off x="752858" y="744469"/>
              <a:ext cx="3274942" cy="4408319"/>
            </a:xfrm>
            <a:custGeom>
              <a:avLst/>
              <a:gdLst>
                <a:gd name="T0" fmla="*/ 0 w 10002"/>
                <a:gd name="T1" fmla="*/ 0 h 10000"/>
                <a:gd name="T2" fmla="*/ 10002 w 10002"/>
                <a:gd name="T3" fmla="*/ 10000 h 10000"/>
              </a:gdLst>
              <a:ahLst/>
              <a:cxnLst/>
              <a:rect l="T0" t="T1" r="T2" b="T3"/>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round/>
              <a:headEnd/>
              <a:tailEnd/>
            </a:ln>
          </p:spPr>
          <p:txBody>
            <a:bodyPr/>
            <a:lstStyle/>
            <a:p>
              <a:pPr>
                <a:defRPr/>
              </a:pPr>
              <a:endParaRPr lang="el-GR"/>
            </a:p>
          </p:txBody>
        </p:sp>
      </p:grpSp>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endParaRPr lang="en-US" dirty="0"/>
          </a:p>
        </p:txBody>
      </p:sp>
      <p:sp>
        <p:nvSpPr>
          <p:cNvPr id="7" name="Date Placeholder 3"/>
          <p:cNvSpPr>
            <a:spLocks noGrp="1"/>
          </p:cNvSpPr>
          <p:nvPr>
            <p:ph type="dt" sz="half" idx="10"/>
          </p:nvPr>
        </p:nvSpPr>
        <p:spPr>
          <a:xfrm>
            <a:off x="752475" y="6453188"/>
            <a:ext cx="1608138" cy="404812"/>
          </a:xfrm>
        </p:spPr>
        <p:txBody>
          <a:bodyPr/>
          <a:lstStyle>
            <a:lvl1pPr>
              <a:defRPr baseline="0">
                <a:solidFill>
                  <a:schemeClr val="tx2"/>
                </a:solidFill>
              </a:defRPr>
            </a:lvl1pPr>
          </a:lstStyle>
          <a:p>
            <a:pPr>
              <a:defRPr/>
            </a:pPr>
            <a:fld id="{36D9A960-7513-4663-AFF3-C74E0CBB72F6}" type="datetimeFigureOut">
              <a:rPr lang="el-GR"/>
              <a:pPr>
                <a:defRPr/>
              </a:pPr>
              <a:t>24/6/2024</a:t>
            </a:fld>
            <a:endParaRPr lang="el-GR"/>
          </a:p>
        </p:txBody>
      </p:sp>
      <p:sp>
        <p:nvSpPr>
          <p:cNvPr id="8" name="Footer Placeholder 4"/>
          <p:cNvSpPr>
            <a:spLocks noGrp="1"/>
          </p:cNvSpPr>
          <p:nvPr>
            <p:ph type="ftr" sz="quarter" idx="11"/>
          </p:nvPr>
        </p:nvSpPr>
        <p:spPr>
          <a:xfrm>
            <a:off x="2584450" y="6453188"/>
            <a:ext cx="7023100" cy="404812"/>
          </a:xfrm>
        </p:spPr>
        <p:txBody>
          <a:bodyPr/>
          <a:lstStyle>
            <a:lvl1pPr algn="ctr">
              <a:defRPr baseline="0">
                <a:solidFill>
                  <a:schemeClr val="tx2"/>
                </a:solidFill>
              </a:defRPr>
            </a:lvl1pPr>
          </a:lstStyle>
          <a:p>
            <a:pPr>
              <a:defRPr/>
            </a:pPr>
            <a:endParaRPr lang="el-GR"/>
          </a:p>
        </p:txBody>
      </p:sp>
      <p:sp>
        <p:nvSpPr>
          <p:cNvPr id="9" name="Slide Number Placeholder 5"/>
          <p:cNvSpPr>
            <a:spLocks noGrp="1"/>
          </p:cNvSpPr>
          <p:nvPr>
            <p:ph type="sldNum" sz="quarter" idx="12"/>
          </p:nvPr>
        </p:nvSpPr>
        <p:spPr>
          <a:xfrm>
            <a:off x="9831388" y="6453188"/>
            <a:ext cx="1595437" cy="404812"/>
          </a:xfrm>
        </p:spPr>
        <p:txBody>
          <a:bodyPr/>
          <a:lstStyle>
            <a:lvl1pPr>
              <a:defRPr baseline="0">
                <a:solidFill>
                  <a:schemeClr val="tx2"/>
                </a:solidFill>
              </a:defRPr>
            </a:lvl1pPr>
          </a:lstStyle>
          <a:p>
            <a:pPr>
              <a:defRPr/>
            </a:pPr>
            <a:fld id="{9FF764B7-49EC-4864-ACFE-099C032C5333}" type="slidenum">
              <a:rPr lang="el-GR"/>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80C142BA-2482-4924-A6B8-82734AA2873A}"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ACE2EEC9-3621-4D87-8821-AC9351853D8A}"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l-GR"/>
              <a:t>Κάντε κλικ για να επεξεργαστείτε τον τίτλο υποδείγματος</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0999E189-E74B-4C5D-91B4-B2D1A660CF6C}"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664DAF98-6187-4332-99E4-FAE12DE53E74}"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10"/>
          </p:nvPr>
        </p:nvSpPr>
        <p:spPr/>
        <p:txBody>
          <a:bodyPr/>
          <a:lstStyle>
            <a:lvl1pPr>
              <a:defRPr/>
            </a:lvl1pPr>
          </a:lstStyle>
          <a:p>
            <a:pPr>
              <a:defRPr/>
            </a:pPr>
            <a:fld id="{35FDF1E4-71D8-4FDB-B68B-CBEA9F6726D4}" type="datetimeFigureOut">
              <a:rPr lang="el-GR"/>
              <a:pPr>
                <a:defRPr/>
              </a:pPr>
              <a:t>24/6/2024</a:t>
            </a:fld>
            <a:endParaRPr lang="el-GR"/>
          </a:p>
        </p:txBody>
      </p:sp>
      <p:sp>
        <p:nvSpPr>
          <p:cNvPr id="5" name="Footer Placeholder 4"/>
          <p:cNvSpPr>
            <a:spLocks noGrp="1"/>
          </p:cNvSpPr>
          <p:nvPr>
            <p:ph type="ftr" sz="quarter" idx="11"/>
          </p:nvPr>
        </p:nvSpPr>
        <p:spPr/>
        <p:txBody>
          <a:bodyPr/>
          <a:lstStyle>
            <a:lvl1pPr>
              <a:defRPr/>
            </a:lvl1pPr>
          </a:lstStyle>
          <a:p>
            <a:pPr>
              <a:defRPr/>
            </a:pPr>
            <a:endParaRPr lang="el-GR"/>
          </a:p>
        </p:txBody>
      </p:sp>
      <p:sp>
        <p:nvSpPr>
          <p:cNvPr id="6" name="Slide Number Placeholder 5"/>
          <p:cNvSpPr>
            <a:spLocks noGrp="1"/>
          </p:cNvSpPr>
          <p:nvPr>
            <p:ph type="sldNum" sz="quarter" idx="12"/>
          </p:nvPr>
        </p:nvSpPr>
        <p:spPr/>
        <p:txBody>
          <a:bodyPr/>
          <a:lstStyle>
            <a:lvl1pPr>
              <a:defRPr/>
            </a:lvl1pPr>
          </a:lstStyle>
          <a:p>
            <a:pPr>
              <a:defRPr/>
            </a:pPr>
            <a:fld id="{35BF0A2A-7528-4C71-9C89-368B84B11342}"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1">
        <a:schemeClr val="bg2"/>
      </p:bgRef>
    </p:bg>
    <p:spTree>
      <p:nvGrpSpPr>
        <p:cNvPr id="1" name=""/>
        <p:cNvGrpSpPr/>
        <p:nvPr/>
      </p:nvGrpSpPr>
      <p:grpSpPr>
        <a:xfrm>
          <a:off x="0" y="0"/>
          <a:ext cx="0" cy="0"/>
          <a:chOff x="0" y="0"/>
          <a:chExt cx="0" cy="0"/>
        </a:xfrm>
      </p:grpSpPr>
      <p:sp>
        <p:nvSpPr>
          <p:cNvPr id="4" name="Freeform 6"/>
          <p:cNvSpPr>
            <a:spLocks noChangeArrowheads="1"/>
          </p:cNvSpPr>
          <p:nvPr/>
        </p:nvSpPr>
        <p:spPr bwMode="auto">
          <a:xfrm>
            <a:off x="8151813" y="1685925"/>
            <a:ext cx="3275012" cy="4408488"/>
          </a:xfrm>
          <a:custGeom>
            <a:avLst/>
            <a:gdLst>
              <a:gd name="T0" fmla="*/ 0 w 4125"/>
              <a:gd name="T1" fmla="*/ 0 h 5554"/>
              <a:gd name="T2" fmla="*/ 4125 w 4125"/>
              <a:gd name="T3" fmla="*/ 5554 h 5554"/>
            </a:gdLst>
            <a:ahLst/>
            <a:cxnLst/>
            <a:rect l="T0" t="T1" r="T2" b="T3"/>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round/>
            <a:headEnd/>
            <a:tailEnd/>
          </a:ln>
        </p:spPr>
        <p:txBody>
          <a:bodyPr/>
          <a:lstStyle/>
          <a:p>
            <a:pPr>
              <a:defRPr/>
            </a:pPr>
            <a:endParaRPr lang="el-GR"/>
          </a:p>
        </p:txBody>
      </p:sp>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5" name="Date Placeholder 3"/>
          <p:cNvSpPr>
            <a:spLocks noGrp="1"/>
          </p:cNvSpPr>
          <p:nvPr>
            <p:ph type="dt" sz="half" idx="10"/>
          </p:nvPr>
        </p:nvSpPr>
        <p:spPr>
          <a:xfrm>
            <a:off x="738188" y="6453188"/>
            <a:ext cx="1622425" cy="404812"/>
          </a:xfrm>
        </p:spPr>
        <p:txBody>
          <a:bodyPr/>
          <a:lstStyle>
            <a:lvl1pPr>
              <a:defRPr>
                <a:solidFill>
                  <a:schemeClr val="tx2"/>
                </a:solidFill>
              </a:defRPr>
            </a:lvl1pPr>
          </a:lstStyle>
          <a:p>
            <a:pPr>
              <a:defRPr/>
            </a:pPr>
            <a:fld id="{54BF2F99-9400-48EA-A94D-3F5477BAE387}" type="datetimeFigureOut">
              <a:rPr lang="el-GR"/>
              <a:pPr>
                <a:defRPr/>
              </a:pPr>
              <a:t>24/6/2024</a:t>
            </a:fld>
            <a:endParaRPr lang="el-GR"/>
          </a:p>
        </p:txBody>
      </p:sp>
      <p:sp>
        <p:nvSpPr>
          <p:cNvPr id="6" name="Footer Placeholder 4"/>
          <p:cNvSpPr>
            <a:spLocks noGrp="1"/>
          </p:cNvSpPr>
          <p:nvPr>
            <p:ph type="ftr" sz="quarter" idx="11"/>
          </p:nvPr>
        </p:nvSpPr>
        <p:spPr>
          <a:xfrm>
            <a:off x="2584450" y="6453188"/>
            <a:ext cx="7023100" cy="404812"/>
          </a:xfrm>
        </p:spPr>
        <p:txBody>
          <a:bodyPr/>
          <a:lstStyle>
            <a:lvl1pPr algn="ctr">
              <a:defRPr>
                <a:solidFill>
                  <a:schemeClr val="tx2"/>
                </a:solidFill>
              </a:defRPr>
            </a:lvl1pPr>
          </a:lstStyle>
          <a:p>
            <a:pPr>
              <a:defRPr/>
            </a:pPr>
            <a:endParaRPr lang="el-GR"/>
          </a:p>
        </p:txBody>
      </p:sp>
      <p:sp>
        <p:nvSpPr>
          <p:cNvPr id="7" name="Slide Number Placeholder 5"/>
          <p:cNvSpPr>
            <a:spLocks noGrp="1"/>
          </p:cNvSpPr>
          <p:nvPr>
            <p:ph type="sldNum" sz="quarter" idx="12"/>
          </p:nvPr>
        </p:nvSpPr>
        <p:spPr>
          <a:xfrm>
            <a:off x="9831388" y="6453188"/>
            <a:ext cx="1595437" cy="404812"/>
          </a:xfrm>
        </p:spPr>
        <p:txBody>
          <a:bodyPr/>
          <a:lstStyle>
            <a:lvl1pPr>
              <a:defRPr>
                <a:solidFill>
                  <a:schemeClr val="tx2"/>
                </a:solidFill>
              </a:defRPr>
            </a:lvl1pPr>
          </a:lstStyle>
          <a:p>
            <a:pPr>
              <a:defRPr/>
            </a:pPr>
            <a:fld id="{1529286B-409A-4A51-9717-3AA88EA4256E}"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Date Placeholder 3"/>
          <p:cNvSpPr>
            <a:spLocks noGrp="1"/>
          </p:cNvSpPr>
          <p:nvPr>
            <p:ph type="dt" sz="half" idx="10"/>
          </p:nvPr>
        </p:nvSpPr>
        <p:spPr/>
        <p:txBody>
          <a:bodyPr/>
          <a:lstStyle>
            <a:lvl1pPr>
              <a:defRPr/>
            </a:lvl1pPr>
          </a:lstStyle>
          <a:p>
            <a:pPr>
              <a:defRPr/>
            </a:pPr>
            <a:fld id="{56E80765-7681-44AC-AFF7-0F7A42C3507D}" type="datetimeFigureOut">
              <a:rPr lang="el-GR"/>
              <a:pPr>
                <a:defRPr/>
              </a:pPr>
              <a:t>24/6/2024</a:t>
            </a:fld>
            <a:endParaRPr lang="el-GR"/>
          </a:p>
        </p:txBody>
      </p:sp>
      <p:sp>
        <p:nvSpPr>
          <p:cNvPr id="6" name="Footer Placeholder 4"/>
          <p:cNvSpPr>
            <a:spLocks noGrp="1"/>
          </p:cNvSpPr>
          <p:nvPr>
            <p:ph type="ftr" sz="quarter" idx="11"/>
          </p:nvPr>
        </p:nvSpPr>
        <p:spPr/>
        <p:txBody>
          <a:bodyPr/>
          <a:lstStyle>
            <a:lvl1pPr>
              <a:defRPr/>
            </a:lvl1pPr>
          </a:lstStyle>
          <a:p>
            <a:pPr>
              <a:defRPr/>
            </a:pPr>
            <a:endParaRPr lang="el-GR"/>
          </a:p>
        </p:txBody>
      </p:sp>
      <p:sp>
        <p:nvSpPr>
          <p:cNvPr id="7" name="Slide Number Placeholder 5"/>
          <p:cNvSpPr>
            <a:spLocks noGrp="1"/>
          </p:cNvSpPr>
          <p:nvPr>
            <p:ph type="sldNum" sz="quarter" idx="12"/>
          </p:nvPr>
        </p:nvSpPr>
        <p:spPr/>
        <p:txBody>
          <a:bodyPr/>
          <a:lstStyle>
            <a:lvl1pPr>
              <a:defRPr/>
            </a:lvl1pPr>
          </a:lstStyle>
          <a:p>
            <a:pPr>
              <a:defRPr/>
            </a:pPr>
            <a:fld id="{E992BEBC-2E3D-4BBB-9207-8474983B11CB}"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7" name="Date Placeholder 3"/>
          <p:cNvSpPr>
            <a:spLocks noGrp="1"/>
          </p:cNvSpPr>
          <p:nvPr>
            <p:ph type="dt" sz="half" idx="10"/>
          </p:nvPr>
        </p:nvSpPr>
        <p:spPr/>
        <p:txBody>
          <a:bodyPr/>
          <a:lstStyle>
            <a:lvl1pPr>
              <a:defRPr/>
            </a:lvl1pPr>
          </a:lstStyle>
          <a:p>
            <a:pPr>
              <a:defRPr/>
            </a:pPr>
            <a:fld id="{8841E6D7-5630-41B9-845C-8226C1A4C453}" type="datetimeFigureOut">
              <a:rPr lang="el-GR"/>
              <a:pPr>
                <a:defRPr/>
              </a:pPr>
              <a:t>24/6/2024</a:t>
            </a:fld>
            <a:endParaRPr lang="el-GR"/>
          </a:p>
        </p:txBody>
      </p:sp>
      <p:sp>
        <p:nvSpPr>
          <p:cNvPr id="8" name="Footer Placeholder 4"/>
          <p:cNvSpPr>
            <a:spLocks noGrp="1"/>
          </p:cNvSpPr>
          <p:nvPr>
            <p:ph type="ftr" sz="quarter" idx="11"/>
          </p:nvPr>
        </p:nvSpPr>
        <p:spPr/>
        <p:txBody>
          <a:bodyPr/>
          <a:lstStyle>
            <a:lvl1pPr>
              <a:defRPr/>
            </a:lvl1pPr>
          </a:lstStyle>
          <a:p>
            <a:pPr>
              <a:defRPr/>
            </a:pPr>
            <a:endParaRPr lang="el-GR"/>
          </a:p>
        </p:txBody>
      </p:sp>
      <p:sp>
        <p:nvSpPr>
          <p:cNvPr id="9" name="Slide Number Placeholder 5"/>
          <p:cNvSpPr>
            <a:spLocks noGrp="1"/>
          </p:cNvSpPr>
          <p:nvPr>
            <p:ph type="sldNum" sz="quarter" idx="12"/>
          </p:nvPr>
        </p:nvSpPr>
        <p:spPr/>
        <p:txBody>
          <a:bodyPr/>
          <a:lstStyle>
            <a:lvl1pPr>
              <a:defRPr/>
            </a:lvl1pPr>
          </a:lstStyle>
          <a:p>
            <a:pPr>
              <a:defRPr/>
            </a:pPr>
            <a:fld id="{3D79DA9C-72EB-4376-8C14-B17B26AD712B}"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Date Placeholder 3"/>
          <p:cNvSpPr>
            <a:spLocks noGrp="1"/>
          </p:cNvSpPr>
          <p:nvPr>
            <p:ph type="dt" sz="half" idx="10"/>
          </p:nvPr>
        </p:nvSpPr>
        <p:spPr/>
        <p:txBody>
          <a:bodyPr/>
          <a:lstStyle>
            <a:lvl1pPr>
              <a:defRPr/>
            </a:lvl1pPr>
          </a:lstStyle>
          <a:p>
            <a:pPr>
              <a:defRPr/>
            </a:pPr>
            <a:fld id="{589F541D-CFA7-42FB-8965-5CC0027F2CE2}" type="datetimeFigureOut">
              <a:rPr lang="el-GR"/>
              <a:pPr>
                <a:defRPr/>
              </a:pPr>
              <a:t>24/6/2024</a:t>
            </a:fld>
            <a:endParaRPr lang="el-GR"/>
          </a:p>
        </p:txBody>
      </p:sp>
      <p:sp>
        <p:nvSpPr>
          <p:cNvPr id="4" name="Footer Placeholder 4"/>
          <p:cNvSpPr>
            <a:spLocks noGrp="1"/>
          </p:cNvSpPr>
          <p:nvPr>
            <p:ph type="ftr" sz="quarter" idx="11"/>
          </p:nvPr>
        </p:nvSpPr>
        <p:spPr/>
        <p:txBody>
          <a:bodyPr/>
          <a:lstStyle>
            <a:lvl1pPr>
              <a:defRPr/>
            </a:lvl1pPr>
          </a:lstStyle>
          <a:p>
            <a:pPr>
              <a:defRPr/>
            </a:pPr>
            <a:endParaRPr lang="el-GR"/>
          </a:p>
        </p:txBody>
      </p:sp>
      <p:sp>
        <p:nvSpPr>
          <p:cNvPr id="5" name="Slide Number Placeholder 5"/>
          <p:cNvSpPr>
            <a:spLocks noGrp="1"/>
          </p:cNvSpPr>
          <p:nvPr>
            <p:ph type="sldNum" sz="quarter" idx="12"/>
          </p:nvPr>
        </p:nvSpPr>
        <p:spPr/>
        <p:txBody>
          <a:bodyPr/>
          <a:lstStyle>
            <a:lvl1pPr>
              <a:defRPr/>
            </a:lvl1pPr>
          </a:lstStyle>
          <a:p>
            <a:pPr>
              <a:defRPr/>
            </a:pPr>
            <a:fld id="{DCB6781A-AECC-46D8-96FF-45C73B4833ED}"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4929716-DDD4-4693-8D53-63D0F31684DE}" type="datetimeFigureOut">
              <a:rPr lang="el-GR"/>
              <a:pPr>
                <a:defRPr/>
              </a:pPr>
              <a:t>24/6/2024</a:t>
            </a:fld>
            <a:endParaRPr lang="el-GR"/>
          </a:p>
        </p:txBody>
      </p:sp>
      <p:sp>
        <p:nvSpPr>
          <p:cNvPr id="3" name="Footer Placeholder 4"/>
          <p:cNvSpPr>
            <a:spLocks noGrp="1"/>
          </p:cNvSpPr>
          <p:nvPr>
            <p:ph type="ftr" sz="quarter" idx="11"/>
          </p:nvPr>
        </p:nvSpPr>
        <p:spPr/>
        <p:txBody>
          <a:bodyPr/>
          <a:lstStyle>
            <a:lvl1pPr>
              <a:defRPr/>
            </a:lvl1pPr>
          </a:lstStyle>
          <a:p>
            <a:pPr>
              <a:defRPr/>
            </a:pPr>
            <a:endParaRPr lang="el-GR"/>
          </a:p>
        </p:txBody>
      </p:sp>
      <p:sp>
        <p:nvSpPr>
          <p:cNvPr id="4" name="Slide Number Placeholder 5"/>
          <p:cNvSpPr>
            <a:spLocks noGrp="1"/>
          </p:cNvSpPr>
          <p:nvPr>
            <p:ph type="sldNum" sz="quarter" idx="12"/>
          </p:nvPr>
        </p:nvSpPr>
        <p:spPr/>
        <p:txBody>
          <a:bodyPr/>
          <a:lstStyle>
            <a:lvl1pPr>
              <a:defRPr/>
            </a:lvl1pPr>
          </a:lstStyle>
          <a:p>
            <a:pPr>
              <a:defRPr/>
            </a:pPr>
            <a:fld id="{87495698-935B-4C17-92F5-5A191434A751}"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Περιεχόμενο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Autofit/>
          </a:bodyPr>
          <a:lstStyle>
            <a:lvl1pPr>
              <a:lnSpc>
                <a:spcPct val="84000"/>
              </a:lnSpc>
              <a:defRPr sz="4800" baseline="0">
                <a:solidFill>
                  <a:schemeClr val="tx2"/>
                </a:solidFill>
              </a:defRPr>
            </a:lvl1p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7EA31605-64A6-45BC-8069-6C7615A1F5A1}"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CFAD3276-CEB8-49F9-A4A0-E41B42A834FE}"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Εικόνα με λεζάντα">
    <p:spTree>
      <p:nvGrpSpPr>
        <p:cNvPr id="1" name=""/>
        <p:cNvGrpSpPr/>
        <p:nvPr/>
      </p:nvGrpSpPr>
      <p:grpSpPr>
        <a:xfrm>
          <a:off x="0" y="0"/>
          <a:ext cx="0" cy="0"/>
          <a:chOff x="0" y="0"/>
          <a:chExt cx="0" cy="0"/>
        </a:xfrm>
      </p:grpSpPr>
      <p:sp>
        <p:nvSpPr>
          <p:cNvPr id="5" name="Rectangle 7"/>
          <p:cNvSpPr/>
          <p:nvPr/>
        </p:nvSpPr>
        <p:spPr>
          <a:xfrm>
            <a:off x="0" y="0"/>
            <a:ext cx="530383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8"/>
          <p:cNvSpPr/>
          <p:nvPr/>
        </p:nvSpPr>
        <p:spPr>
          <a:xfrm>
            <a:off x="5303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ormAutofit/>
          </a:bodyPr>
          <a:lstStyle>
            <a:lvl1pPr>
              <a:lnSpc>
                <a:spcPct val="84000"/>
              </a:lnSpc>
              <a:defRPr sz="4800" baseline="0"/>
            </a:lvl1pPr>
          </a:lstStyle>
          <a:p>
            <a:r>
              <a:rPr lang="el-GR"/>
              <a:t>Κάντε κλικ για να επεξεργαστείτε τον τίτλο υποδείγματος</a:t>
            </a:r>
            <a:endParaRPr lang="en-US" dirty="0"/>
          </a:p>
        </p:txBody>
      </p:sp>
      <p:sp>
        <p:nvSpPr>
          <p:cNvPr id="3" name="Picture Placeholder 2"/>
          <p:cNvSpPr>
            <a:spLocks noGrp="1" noChangeAspect="1"/>
          </p:cNvSpPr>
          <p:nvPr>
            <p:ph type="pic" idx="1"/>
          </p:nvPr>
        </p:nvSpPr>
        <p:spPr>
          <a:xfrm>
            <a:off x="5532120" y="0"/>
            <a:ext cx="6659880" cy="6857999"/>
          </a:xfrm>
        </p:spPr>
        <p:txBody>
          <a:bodyPr rtlCol="0">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l-GR" noProof="0"/>
              <a:t>Κάντε κλικ στο εικονίδιο για να προσθέσετε εικόνα</a:t>
            </a:r>
            <a:endParaRPr lang="en-US" noProof="0"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7" name="Date Placeholder 4"/>
          <p:cNvSpPr>
            <a:spLocks noGrp="1"/>
          </p:cNvSpPr>
          <p:nvPr>
            <p:ph type="dt" sz="half" idx="10"/>
          </p:nvPr>
        </p:nvSpPr>
        <p:spPr>
          <a:xfrm>
            <a:off x="723900" y="6453188"/>
            <a:ext cx="1204913" cy="404812"/>
          </a:xfrm>
        </p:spPr>
        <p:txBody>
          <a:bodyPr/>
          <a:lstStyle>
            <a:lvl1pPr>
              <a:defRPr>
                <a:solidFill>
                  <a:schemeClr val="tx2"/>
                </a:solidFill>
              </a:defRPr>
            </a:lvl1pPr>
          </a:lstStyle>
          <a:p>
            <a:pPr>
              <a:defRPr/>
            </a:pPr>
            <a:fld id="{BEE1A46C-2407-463C-913E-91BF8C875A11}" type="datetimeFigureOut">
              <a:rPr lang="el-GR"/>
              <a:pPr>
                <a:defRPr/>
              </a:pPr>
              <a:t>24/6/2024</a:t>
            </a:fld>
            <a:endParaRPr lang="el-GR"/>
          </a:p>
        </p:txBody>
      </p:sp>
      <p:sp>
        <p:nvSpPr>
          <p:cNvPr id="8" name="Footer Placeholder 5"/>
          <p:cNvSpPr>
            <a:spLocks noGrp="1"/>
          </p:cNvSpPr>
          <p:nvPr>
            <p:ph type="ftr" sz="quarter" idx="11"/>
          </p:nvPr>
        </p:nvSpPr>
        <p:spPr>
          <a:xfrm>
            <a:off x="2206625" y="6453188"/>
            <a:ext cx="2373313" cy="404812"/>
          </a:xfrm>
        </p:spPr>
        <p:txBody>
          <a:bodyPr/>
          <a:lstStyle>
            <a:lvl1pPr>
              <a:defRPr>
                <a:solidFill>
                  <a:schemeClr val="tx2"/>
                </a:solidFill>
              </a:defRPr>
            </a:lvl1pPr>
          </a:lstStyle>
          <a:p>
            <a:pPr>
              <a:defRPr/>
            </a:pPr>
            <a:endParaRPr lang="el-GR"/>
          </a:p>
        </p:txBody>
      </p:sp>
      <p:sp>
        <p:nvSpPr>
          <p:cNvPr id="9" name="Slide Number Placeholder 6"/>
          <p:cNvSpPr>
            <a:spLocks noGrp="1"/>
          </p:cNvSpPr>
          <p:nvPr>
            <p:ph type="sldNum" sz="quarter" idx="12"/>
          </p:nvPr>
        </p:nvSpPr>
        <p:spPr>
          <a:xfrm>
            <a:off x="9883775" y="6453188"/>
            <a:ext cx="1595438" cy="404812"/>
          </a:xfrm>
        </p:spPr>
        <p:txBody>
          <a:bodyPr/>
          <a:lstStyle>
            <a:lvl1pPr>
              <a:defRPr>
                <a:solidFill>
                  <a:schemeClr val="tx2"/>
                </a:solidFill>
              </a:defRPr>
            </a:lvl1pPr>
          </a:lstStyle>
          <a:p>
            <a:pPr>
              <a:defRPr/>
            </a:pPr>
            <a:fld id="{133E0275-E9B6-4E18-9D24-42AC2CC0871C}"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371600" y="685800"/>
            <a:ext cx="9601200" cy="1485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Κάντε κλικ για να επεξεργαστείτε τον τίτλο υποδείγματος</a:t>
            </a:r>
            <a:endParaRPr lang="en-US" smtClean="0"/>
          </a:p>
        </p:txBody>
      </p:sp>
      <p:sp>
        <p:nvSpPr>
          <p:cNvPr id="1027" name="Text Placeholder 2"/>
          <p:cNvSpPr>
            <a:spLocks noGrp="1"/>
          </p:cNvSpPr>
          <p:nvPr>
            <p:ph type="body" idx="1"/>
          </p:nvPr>
        </p:nvSpPr>
        <p:spPr bwMode="auto">
          <a:xfrm>
            <a:off x="1371600" y="2286000"/>
            <a:ext cx="9601200" cy="3581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l-GR" smtClean="0"/>
              <a:t>Στυλ κειμένου υποδείγματος</a:t>
            </a:r>
          </a:p>
          <a:p>
            <a:pPr lvl="1"/>
            <a:r>
              <a:rPr lang="el-GR" smtClean="0"/>
              <a:t>Δεύτερο επίπεδο</a:t>
            </a:r>
          </a:p>
          <a:p>
            <a:pPr lvl="2"/>
            <a:r>
              <a:rPr lang="el-GR" smtClean="0"/>
              <a:t>Τρίτο επίπεδο</a:t>
            </a:r>
          </a:p>
          <a:p>
            <a:pPr lvl="3"/>
            <a:r>
              <a:rPr lang="el-GR" smtClean="0"/>
              <a:t>Τέταρτο επίπεδο</a:t>
            </a:r>
          </a:p>
          <a:p>
            <a:pPr lvl="4"/>
            <a:r>
              <a:rPr lang="el-GR" smtClean="0"/>
              <a:t>Πέμπτο επίπεδο</a:t>
            </a:r>
            <a:endParaRPr lang="en-US" smtClean="0"/>
          </a:p>
        </p:txBody>
      </p:sp>
      <p:sp>
        <p:nvSpPr>
          <p:cNvPr id="4" name="Date Placeholder 3"/>
          <p:cNvSpPr>
            <a:spLocks noGrp="1"/>
          </p:cNvSpPr>
          <p:nvPr>
            <p:ph type="dt" sz="half" idx="2"/>
          </p:nvPr>
        </p:nvSpPr>
        <p:spPr>
          <a:xfrm>
            <a:off x="1390650" y="6453188"/>
            <a:ext cx="1204913"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fld id="{12D4BD21-E5B1-4476-9557-C930497CA590}" type="datetimeFigureOut">
              <a:rPr lang="el-GR"/>
              <a:pPr>
                <a:defRPr/>
              </a:pPr>
              <a:t>24/6/2024</a:t>
            </a:fld>
            <a:endParaRPr lang="el-GR"/>
          </a:p>
        </p:txBody>
      </p:sp>
      <p:sp>
        <p:nvSpPr>
          <p:cNvPr id="5" name="Footer Placeholder 4"/>
          <p:cNvSpPr>
            <a:spLocks noGrp="1"/>
          </p:cNvSpPr>
          <p:nvPr>
            <p:ph type="ftr" sz="quarter" idx="3"/>
          </p:nvPr>
        </p:nvSpPr>
        <p:spPr>
          <a:xfrm>
            <a:off x="2894013" y="6453188"/>
            <a:ext cx="6280150" cy="404812"/>
          </a:xfrm>
          <a:prstGeom prst="rect">
            <a:avLst/>
          </a:prstGeom>
        </p:spPr>
        <p:txBody>
          <a:bodyPr vert="horz" lIns="91440" tIns="45720" rIns="91440" bIns="45720" rtlCol="0" anchor="ctr"/>
          <a:lstStyle>
            <a:lvl1pPr algn="l" fontAlgn="auto">
              <a:spcBef>
                <a:spcPts val="0"/>
              </a:spcBef>
              <a:spcAft>
                <a:spcPts val="0"/>
              </a:spcAft>
              <a:defRPr sz="1200" baseline="0">
                <a:solidFill>
                  <a:schemeClr val="tx2"/>
                </a:solidFill>
                <a:latin typeface="+mn-lt"/>
                <a:cs typeface="+mn-cs"/>
              </a:defRPr>
            </a:lvl1pPr>
          </a:lstStyle>
          <a:p>
            <a:pPr>
              <a:defRPr/>
            </a:pPr>
            <a:endParaRPr lang="el-GR"/>
          </a:p>
        </p:txBody>
      </p:sp>
      <p:sp>
        <p:nvSpPr>
          <p:cNvPr id="6" name="Slide Number Placeholder 5"/>
          <p:cNvSpPr>
            <a:spLocks noGrp="1"/>
          </p:cNvSpPr>
          <p:nvPr>
            <p:ph type="sldNum" sz="quarter" idx="4"/>
          </p:nvPr>
        </p:nvSpPr>
        <p:spPr>
          <a:xfrm>
            <a:off x="9472613" y="6453188"/>
            <a:ext cx="1597025" cy="404812"/>
          </a:xfrm>
          <a:prstGeom prst="rect">
            <a:avLst/>
          </a:prstGeom>
        </p:spPr>
        <p:txBody>
          <a:bodyPr vert="horz" lIns="91440" tIns="45720" rIns="91440" bIns="45720" rtlCol="0" anchor="ctr"/>
          <a:lstStyle>
            <a:lvl1pPr algn="r" fontAlgn="auto">
              <a:spcBef>
                <a:spcPts val="0"/>
              </a:spcBef>
              <a:spcAft>
                <a:spcPts val="0"/>
              </a:spcAft>
              <a:defRPr sz="1200" baseline="0">
                <a:solidFill>
                  <a:schemeClr val="tx2"/>
                </a:solidFill>
                <a:latin typeface="+mn-lt"/>
                <a:cs typeface="+mn-cs"/>
              </a:defRPr>
            </a:lvl1pPr>
          </a:lstStyle>
          <a:p>
            <a:pPr>
              <a:defRPr/>
            </a:pPr>
            <a:fld id="{8F175A6D-D90D-48F5-BDBF-85DF1BF3FB4D}" type="slidenum">
              <a:rPr lang="el-GR"/>
              <a:pPr>
                <a:defRPr/>
              </a:pPr>
              <a:t>‹#›</a:t>
            </a:fld>
            <a:endParaRPr lang="el-GR"/>
          </a:p>
        </p:txBody>
      </p:sp>
      <p:sp>
        <p:nvSpPr>
          <p:cNvPr id="9" name="Rectangle 8"/>
          <p:cNvSpPr/>
          <p:nvPr/>
        </p:nvSpPr>
        <p:spPr>
          <a:xfrm>
            <a:off x="477838" y="0"/>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782" r:id="rId1"/>
    <p:sldLayoutId id="2147483775" r:id="rId2"/>
    <p:sldLayoutId id="2147483783" r:id="rId3"/>
    <p:sldLayoutId id="2147483776" r:id="rId4"/>
    <p:sldLayoutId id="2147483777" r:id="rId5"/>
    <p:sldLayoutId id="2147483778" r:id="rId6"/>
    <p:sldLayoutId id="2147483779" r:id="rId7"/>
    <p:sldLayoutId id="2147483784" r:id="rId8"/>
    <p:sldLayoutId id="2147483785" r:id="rId9"/>
    <p:sldLayoutId id="2147483780" r:id="rId10"/>
    <p:sldLayoutId id="2147483781" r:id="rId11"/>
  </p:sldLayoutIdLst>
  <p:txStyles>
    <p:titleStyle>
      <a:lvl1pPr algn="l" rtl="0" eaLnBrk="0" fontAlgn="base" hangingPunct="0">
        <a:lnSpc>
          <a:spcPct val="89000"/>
        </a:lnSpc>
        <a:spcBef>
          <a:spcPct val="0"/>
        </a:spcBef>
        <a:spcAft>
          <a:spcPct val="0"/>
        </a:spcAft>
        <a:defRPr sz="4400" kern="1200">
          <a:solidFill>
            <a:schemeClr val="tx2"/>
          </a:solidFill>
          <a:latin typeface="+mj-lt"/>
          <a:ea typeface="+mj-ea"/>
          <a:cs typeface="+mj-cs"/>
        </a:defRPr>
      </a:lvl1pPr>
      <a:lvl2pPr algn="l" rtl="0" eaLnBrk="0" fontAlgn="base" hangingPunct="0">
        <a:lnSpc>
          <a:spcPct val="89000"/>
        </a:lnSpc>
        <a:spcBef>
          <a:spcPct val="0"/>
        </a:spcBef>
        <a:spcAft>
          <a:spcPct val="0"/>
        </a:spcAft>
        <a:defRPr sz="4400">
          <a:solidFill>
            <a:schemeClr val="tx2"/>
          </a:solidFill>
          <a:latin typeface="Franklin Gothic Book" pitchFamily="34" charset="0"/>
        </a:defRPr>
      </a:lvl2pPr>
      <a:lvl3pPr algn="l" rtl="0" eaLnBrk="0" fontAlgn="base" hangingPunct="0">
        <a:lnSpc>
          <a:spcPct val="89000"/>
        </a:lnSpc>
        <a:spcBef>
          <a:spcPct val="0"/>
        </a:spcBef>
        <a:spcAft>
          <a:spcPct val="0"/>
        </a:spcAft>
        <a:defRPr sz="4400">
          <a:solidFill>
            <a:schemeClr val="tx2"/>
          </a:solidFill>
          <a:latin typeface="Franklin Gothic Book" pitchFamily="34" charset="0"/>
        </a:defRPr>
      </a:lvl3pPr>
      <a:lvl4pPr algn="l" rtl="0" eaLnBrk="0" fontAlgn="base" hangingPunct="0">
        <a:lnSpc>
          <a:spcPct val="89000"/>
        </a:lnSpc>
        <a:spcBef>
          <a:spcPct val="0"/>
        </a:spcBef>
        <a:spcAft>
          <a:spcPct val="0"/>
        </a:spcAft>
        <a:defRPr sz="4400">
          <a:solidFill>
            <a:schemeClr val="tx2"/>
          </a:solidFill>
          <a:latin typeface="Franklin Gothic Book" pitchFamily="34" charset="0"/>
        </a:defRPr>
      </a:lvl4pPr>
      <a:lvl5pPr algn="l" rtl="0" eaLnBrk="0" fontAlgn="base" hangingPunct="0">
        <a:lnSpc>
          <a:spcPct val="89000"/>
        </a:lnSpc>
        <a:spcBef>
          <a:spcPct val="0"/>
        </a:spcBef>
        <a:spcAft>
          <a:spcPct val="0"/>
        </a:spcAft>
        <a:defRPr sz="4400">
          <a:solidFill>
            <a:schemeClr val="tx2"/>
          </a:solidFill>
          <a:latin typeface="Franklin Gothic Book" pitchFamily="34" charset="0"/>
        </a:defRPr>
      </a:lvl5pPr>
      <a:lvl6pPr marL="457200" algn="l" rtl="0" fontAlgn="base">
        <a:lnSpc>
          <a:spcPct val="89000"/>
        </a:lnSpc>
        <a:spcBef>
          <a:spcPct val="0"/>
        </a:spcBef>
        <a:spcAft>
          <a:spcPct val="0"/>
        </a:spcAft>
        <a:defRPr sz="4400">
          <a:solidFill>
            <a:schemeClr val="tx2"/>
          </a:solidFill>
          <a:latin typeface="Franklin Gothic Book" pitchFamily="34" charset="0"/>
        </a:defRPr>
      </a:lvl6pPr>
      <a:lvl7pPr marL="914400" algn="l" rtl="0" fontAlgn="base">
        <a:lnSpc>
          <a:spcPct val="89000"/>
        </a:lnSpc>
        <a:spcBef>
          <a:spcPct val="0"/>
        </a:spcBef>
        <a:spcAft>
          <a:spcPct val="0"/>
        </a:spcAft>
        <a:defRPr sz="4400">
          <a:solidFill>
            <a:schemeClr val="tx2"/>
          </a:solidFill>
          <a:latin typeface="Franklin Gothic Book" pitchFamily="34" charset="0"/>
        </a:defRPr>
      </a:lvl7pPr>
      <a:lvl8pPr marL="1371600" algn="l" rtl="0" fontAlgn="base">
        <a:lnSpc>
          <a:spcPct val="89000"/>
        </a:lnSpc>
        <a:spcBef>
          <a:spcPct val="0"/>
        </a:spcBef>
        <a:spcAft>
          <a:spcPct val="0"/>
        </a:spcAft>
        <a:defRPr sz="4400">
          <a:solidFill>
            <a:schemeClr val="tx2"/>
          </a:solidFill>
          <a:latin typeface="Franklin Gothic Book" pitchFamily="34" charset="0"/>
        </a:defRPr>
      </a:lvl8pPr>
      <a:lvl9pPr marL="1828800" algn="l" rtl="0" fontAlgn="base">
        <a:lnSpc>
          <a:spcPct val="89000"/>
        </a:lnSpc>
        <a:spcBef>
          <a:spcPct val="0"/>
        </a:spcBef>
        <a:spcAft>
          <a:spcPct val="0"/>
        </a:spcAft>
        <a:defRPr sz="4400">
          <a:solidFill>
            <a:schemeClr val="tx2"/>
          </a:solidFill>
          <a:latin typeface="Franklin Gothic Book" pitchFamily="34" charset="0"/>
        </a:defRPr>
      </a:lvl9pPr>
    </p:titleStyle>
    <p:bodyStyle>
      <a:lvl1pPr marL="382588" indent="-382588" algn="l" rtl="0" eaLnBrk="0" fontAlgn="base" hangingPunct="0">
        <a:lnSpc>
          <a:spcPct val="94000"/>
        </a:lnSpc>
        <a:spcBef>
          <a:spcPts val="1000"/>
        </a:spcBef>
        <a:spcAft>
          <a:spcPts val="200"/>
        </a:spcAft>
        <a:buFont typeface="Franklin Gothic Book" pitchFamily="34" charset="0"/>
        <a:buChar char="■"/>
        <a:defRPr sz="2000" kern="1200">
          <a:solidFill>
            <a:schemeClr val="tx2"/>
          </a:solidFill>
          <a:latin typeface="+mn-lt"/>
          <a:ea typeface="+mn-ea"/>
          <a:cs typeface="+mn-cs"/>
        </a:defRPr>
      </a:lvl1pPr>
      <a:lvl2pPr marL="9144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2pPr>
      <a:lvl3pPr marL="1371600" indent="-382588" algn="l" rtl="0" eaLnBrk="0" fontAlgn="base" hangingPunct="0">
        <a:lnSpc>
          <a:spcPct val="94000"/>
        </a:lnSpc>
        <a:spcBef>
          <a:spcPts val="500"/>
        </a:spcBef>
        <a:spcAft>
          <a:spcPts val="200"/>
        </a:spcAft>
        <a:buFont typeface="Franklin Gothic Book" pitchFamily="34" charset="0"/>
        <a:buChar char="■"/>
        <a:defRPr sz="2400" kern="1200">
          <a:solidFill>
            <a:schemeClr val="tx2"/>
          </a:solidFill>
          <a:latin typeface="+mn-lt"/>
          <a:ea typeface="+mn-ea"/>
          <a:cs typeface="+mn-cs"/>
        </a:defRPr>
      </a:lvl3pPr>
      <a:lvl4pPr marL="1828800" indent="-382588" algn="l" rtl="0" eaLnBrk="0" fontAlgn="base" hangingPunct="0">
        <a:lnSpc>
          <a:spcPct val="94000"/>
        </a:lnSpc>
        <a:spcBef>
          <a:spcPts val="500"/>
        </a:spcBef>
        <a:spcAft>
          <a:spcPts val="200"/>
        </a:spcAft>
        <a:buFont typeface="Franklin Gothic Book" pitchFamily="34" charset="0"/>
        <a:buChar char="–"/>
        <a:defRPr sz="2000" i="1" kern="1200">
          <a:solidFill>
            <a:schemeClr val="tx2"/>
          </a:solidFill>
          <a:latin typeface="+mn-lt"/>
          <a:ea typeface="+mn-ea"/>
          <a:cs typeface="+mn-cs"/>
        </a:defRPr>
      </a:lvl4pPr>
      <a:lvl5pPr marL="2286000" indent="-382588" algn="l" rtl="0" eaLnBrk="0" fontAlgn="base" hangingPunct="0">
        <a:lnSpc>
          <a:spcPct val="94000"/>
        </a:lnSpc>
        <a:spcBef>
          <a:spcPts val="500"/>
        </a:spcBef>
        <a:spcAft>
          <a:spcPts val="200"/>
        </a:spcAft>
        <a:buFont typeface="Franklin Gothic Book" pitchFamily="34" charset="0"/>
        <a:buChar char="■"/>
        <a:defRPr sz="1600" kern="120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2536825" y="2549525"/>
            <a:ext cx="8267700" cy="1200150"/>
          </a:xfrm>
        </p:spPr>
        <p:txBody>
          <a:bodyPr rtlCol="0">
            <a:normAutofit/>
          </a:bodyPr>
          <a:lstStyle/>
          <a:p>
            <a:pPr eaLnBrk="1" fontAlgn="auto" hangingPunct="1">
              <a:spcAft>
                <a:spcPts val="0"/>
              </a:spcAft>
              <a:defRPr/>
            </a:pPr>
            <a:r>
              <a:rPr lang="en" sz="2800" b="1" dirty="0" smtClean="0"/>
              <a:t>The weather</a:t>
            </a:r>
            <a:r>
              <a:rPr lang="el-GR" sz="2800" dirty="0" smtClean="0"/>
              <a:t/>
            </a:r>
            <a:br>
              <a:rPr lang="el-GR" sz="2800" dirty="0" smtClean="0"/>
            </a:br>
            <a:endParaRPr lang="el-GR" sz="2800" dirty="0"/>
          </a:p>
        </p:txBody>
      </p:sp>
      <p:sp>
        <p:nvSpPr>
          <p:cNvPr id="6147" name="Υπότιτλος 2"/>
          <p:cNvSpPr>
            <a:spLocks noGrp="1"/>
          </p:cNvSpPr>
          <p:nvPr>
            <p:ph type="subTitle" idx="1"/>
          </p:nvPr>
        </p:nvSpPr>
        <p:spPr>
          <a:xfrm>
            <a:off x="1030288" y="4027488"/>
            <a:ext cx="9144000" cy="1655762"/>
          </a:xfrm>
        </p:spPr>
        <p:txBody>
          <a:bodyPr/>
          <a:lstStyle/>
          <a:p>
            <a:pPr eaLnBrk="1" hangingPunct="1">
              <a:spcBef>
                <a:spcPct val="0"/>
              </a:spcBef>
              <a:spcAft>
                <a:spcPct val="0"/>
              </a:spcAft>
            </a:pPr>
            <a:endParaRPr lang="el-GR" dirty="0" smtClean="0"/>
          </a:p>
          <a:p>
            <a:pPr algn="l" eaLnBrk="1" hangingPunct="1">
              <a:spcBef>
                <a:spcPct val="0"/>
              </a:spcBef>
              <a:spcAft>
                <a:spcPct val="0"/>
              </a:spcAft>
            </a:pPr>
            <a:r>
              <a:rPr lang="en-US" smtClean="0"/>
              <a:t>  </a:t>
            </a:r>
            <a:r>
              <a:rPr lang="en-US" smtClean="0"/>
              <a:t>Crea</a:t>
            </a:r>
            <a:r>
              <a:rPr lang="en-US" smtClean="0"/>
              <a:t>tor</a:t>
            </a:r>
            <a:r>
              <a:rPr lang="el-GR" dirty="0" smtClean="0"/>
              <a:t>:</a:t>
            </a:r>
            <a:r>
              <a:rPr lang="en-US" dirty="0" smtClean="0"/>
              <a:t> </a:t>
            </a:r>
            <a:r>
              <a:rPr lang="en-US" dirty="0" err="1" smtClean="0"/>
              <a:t>Aikaterini</a:t>
            </a:r>
            <a:r>
              <a:rPr lang="en-US" dirty="0" smtClean="0"/>
              <a:t> </a:t>
            </a:r>
            <a:r>
              <a:rPr lang="en-US" dirty="0" err="1" smtClean="0"/>
              <a:t>Giannouli</a:t>
            </a:r>
            <a:endParaRPr lang="el-GR" dirty="0" smtClean="0"/>
          </a:p>
        </p:txBody>
      </p:sp>
      <p:sp>
        <p:nvSpPr>
          <p:cNvPr id="6148" name="Ορθογώνιο 3"/>
          <p:cNvSpPr>
            <a:spLocks noChangeArrowheads="1"/>
          </p:cNvSpPr>
          <p:nvPr/>
        </p:nvSpPr>
        <p:spPr bwMode="auto">
          <a:xfrm>
            <a:off x="468313" y="890588"/>
            <a:ext cx="11255375" cy="923925"/>
          </a:xfrm>
          <a:prstGeom prst="rect">
            <a:avLst/>
          </a:prstGeom>
          <a:noFill/>
          <a:ln w="9525">
            <a:noFill/>
            <a:miter lim="800000"/>
            <a:headEnd/>
            <a:tailEnd/>
          </a:ln>
        </p:spPr>
        <p:txBody>
          <a:bodyPr>
            <a:spAutoFit/>
          </a:bodyPr>
          <a:lstStyle/>
          <a:p>
            <a:pPr algn="ctr"/>
            <a:r>
              <a:rPr lang="el-GR">
                <a:solidFill>
                  <a:srgbClr val="1D6295"/>
                </a:solidFill>
                <a:latin typeface="Comic Sans MS" pitchFamily="66" charset="0"/>
              </a:rPr>
              <a:t>ERASMUS +</a:t>
            </a:r>
          </a:p>
          <a:p>
            <a:pPr algn="ctr"/>
            <a:r>
              <a:rPr lang="el-GR">
                <a:solidFill>
                  <a:srgbClr val="1D6295"/>
                </a:solidFill>
                <a:latin typeface="Comic Sans MS" pitchFamily="66" charset="0"/>
              </a:rPr>
              <a:t>2021-1-EL01-KA220-SCH-000027823</a:t>
            </a:r>
            <a:endParaRPr lang="en-US">
              <a:solidFill>
                <a:srgbClr val="1D6295"/>
              </a:solidFill>
              <a:latin typeface="Comic Sans MS" pitchFamily="66" charset="0"/>
            </a:endParaRPr>
          </a:p>
          <a:p>
            <a:pPr algn="ctr"/>
            <a:r>
              <a:rPr lang="el-GR">
                <a:solidFill>
                  <a:srgbClr val="1D6295"/>
                </a:solidFill>
                <a:latin typeface="Comic Sans MS" pitchFamily="66" charset="0"/>
                <a:ea typeface="Calibri" pitchFamily="34" charset="0"/>
                <a:cs typeface="Times New Roman" pitchFamily="18" charset="0"/>
              </a:rPr>
              <a:t> </a:t>
            </a:r>
            <a:r>
              <a:rPr lang="el-GR">
                <a:solidFill>
                  <a:srgbClr val="1D6295"/>
                </a:solidFill>
                <a:latin typeface="Comic Sans MS" pitchFamily="66" charset="0"/>
              </a:rPr>
              <a:t>« STEAM &amp; Digital Skills : </a:t>
            </a:r>
            <a:r>
              <a:rPr lang="en-US">
                <a:solidFill>
                  <a:srgbClr val="1D6295"/>
                </a:solidFill>
                <a:latin typeface="Comic Sans MS" pitchFamily="66" charset="0"/>
              </a:rPr>
              <a:t>Searching for the new Leonardos</a:t>
            </a:r>
            <a:r>
              <a:rPr lang="el-GR">
                <a:solidFill>
                  <a:srgbClr val="1D6295"/>
                </a:solidFill>
                <a:latin typeface="Comic Sans MS" pitchFamily="66" charset="0"/>
              </a:rPr>
              <a:t>»</a:t>
            </a:r>
            <a:endParaRPr lang="el-GR">
              <a:solidFill>
                <a:srgbClr val="1D6295"/>
              </a:solidFill>
              <a:latin typeface="Comic Sans MS" pitchFamily="66" charset="0"/>
              <a:cs typeface="Times New Roman" pitchFamily="18" charset="0"/>
            </a:endParaRPr>
          </a:p>
        </p:txBody>
      </p:sp>
      <p:pic>
        <p:nvPicPr>
          <p:cNvPr id="6149" name="Εικόνα 4"/>
          <p:cNvPicPr>
            <a:picLocks noChangeAspect="1"/>
          </p:cNvPicPr>
          <p:nvPr/>
        </p:nvPicPr>
        <p:blipFill>
          <a:blip r:embed="rId2"/>
          <a:srcRect/>
          <a:stretch>
            <a:fillRect/>
          </a:stretch>
        </p:blipFill>
        <p:spPr bwMode="auto">
          <a:xfrm>
            <a:off x="9948863" y="179388"/>
            <a:ext cx="1462087" cy="1422400"/>
          </a:xfrm>
          <a:prstGeom prst="rect">
            <a:avLst/>
          </a:prstGeom>
          <a:noFill/>
          <a:ln w="9525">
            <a:noFill/>
            <a:miter lim="800000"/>
            <a:headEnd/>
            <a:tailEnd/>
          </a:ln>
        </p:spPr>
      </p:pic>
      <p:pic>
        <p:nvPicPr>
          <p:cNvPr id="6150" name="Εικόνα 5"/>
          <p:cNvPicPr>
            <a:picLocks noChangeAspect="1"/>
          </p:cNvPicPr>
          <p:nvPr/>
        </p:nvPicPr>
        <p:blipFill>
          <a:blip r:embed="rId3"/>
          <a:srcRect/>
          <a:stretch>
            <a:fillRect/>
          </a:stretch>
        </p:blipFill>
        <p:spPr bwMode="auto">
          <a:xfrm>
            <a:off x="1030288" y="1062038"/>
            <a:ext cx="1811337" cy="2709862"/>
          </a:xfrm>
          <a:prstGeom prst="rect">
            <a:avLst/>
          </a:prstGeom>
          <a:noFill/>
          <a:ln w="9525">
            <a:noFill/>
            <a:miter lim="800000"/>
            <a:headEnd/>
            <a:tailEnd/>
          </a:ln>
        </p:spPr>
      </p:pic>
      <p:pic>
        <p:nvPicPr>
          <p:cNvPr id="6151" name="Εικόνα 6"/>
          <p:cNvPicPr>
            <a:picLocks noChangeAspect="1"/>
          </p:cNvPicPr>
          <p:nvPr/>
        </p:nvPicPr>
        <p:blipFill>
          <a:blip r:embed="rId4"/>
          <a:srcRect/>
          <a:stretch>
            <a:fillRect/>
          </a:stretch>
        </p:blipFill>
        <p:spPr bwMode="auto">
          <a:xfrm>
            <a:off x="8302625" y="4302125"/>
            <a:ext cx="2752725" cy="139223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Τίτλος 1"/>
          <p:cNvSpPr>
            <a:spLocks noGrp="1"/>
          </p:cNvSpPr>
          <p:nvPr>
            <p:ph type="title"/>
          </p:nvPr>
        </p:nvSpPr>
        <p:spPr>
          <a:xfrm>
            <a:off x="1646238" y="557213"/>
            <a:ext cx="7491412" cy="728662"/>
          </a:xfrm>
        </p:spPr>
        <p:txBody>
          <a:bodyPr/>
          <a:lstStyle/>
          <a:p>
            <a:pPr eaLnBrk="1" hangingPunct="1"/>
            <a:r>
              <a:rPr lang="en" dirty="0" smtClean="0"/>
              <a:t>What will the weather be like tomorrow?</a:t>
            </a:r>
            <a:endParaRPr lang="el-GR" dirty="0" smtClean="0"/>
          </a:p>
        </p:txBody>
      </p:sp>
      <p:pic>
        <p:nvPicPr>
          <p:cNvPr id="7171" name="Εικόνα 3"/>
          <p:cNvPicPr>
            <a:picLocks noChangeAspect="1"/>
          </p:cNvPicPr>
          <p:nvPr/>
        </p:nvPicPr>
        <p:blipFill>
          <a:blip r:embed="rId2"/>
          <a:srcRect/>
          <a:stretch>
            <a:fillRect/>
          </a:stretch>
        </p:blipFill>
        <p:spPr bwMode="auto">
          <a:xfrm>
            <a:off x="9713913" y="1908175"/>
            <a:ext cx="1811337" cy="2640013"/>
          </a:xfrm>
          <a:prstGeom prst="rect">
            <a:avLst/>
          </a:prstGeom>
          <a:noFill/>
          <a:ln w="9525">
            <a:noFill/>
            <a:miter lim="800000"/>
            <a:headEnd/>
            <a:tailEnd/>
          </a:ln>
        </p:spPr>
      </p:pic>
      <p:pic>
        <p:nvPicPr>
          <p:cNvPr id="7172" name="Εικόνα 4"/>
          <p:cNvPicPr>
            <a:picLocks noChangeAspect="1"/>
          </p:cNvPicPr>
          <p:nvPr/>
        </p:nvPicPr>
        <p:blipFill>
          <a:blip r:embed="rId3"/>
          <a:srcRect/>
          <a:stretch>
            <a:fillRect/>
          </a:stretch>
        </p:blipFill>
        <p:spPr bwMode="auto">
          <a:xfrm>
            <a:off x="10063163" y="579438"/>
            <a:ext cx="1462087" cy="1244600"/>
          </a:xfrm>
          <a:prstGeom prst="rect">
            <a:avLst/>
          </a:prstGeom>
          <a:noFill/>
          <a:ln w="9525">
            <a:noFill/>
            <a:miter lim="800000"/>
            <a:headEnd/>
            <a:tailEnd/>
          </a:ln>
        </p:spPr>
      </p:pic>
      <p:pic>
        <p:nvPicPr>
          <p:cNvPr id="7173" name="Εικόνα 5"/>
          <p:cNvPicPr>
            <a:picLocks noChangeAspect="1"/>
          </p:cNvPicPr>
          <p:nvPr/>
        </p:nvPicPr>
        <p:blipFill>
          <a:blip r:embed="rId4"/>
          <a:srcRect/>
          <a:stretch>
            <a:fillRect/>
          </a:stretch>
        </p:blipFill>
        <p:spPr bwMode="auto">
          <a:xfrm>
            <a:off x="9242425" y="4822825"/>
            <a:ext cx="2752725" cy="1666875"/>
          </a:xfrm>
          <a:prstGeom prst="rect">
            <a:avLst/>
          </a:prstGeom>
          <a:noFill/>
          <a:ln w="9525">
            <a:noFill/>
            <a:miter lim="800000"/>
            <a:headEnd/>
            <a:tailEnd/>
          </a:ln>
        </p:spPr>
      </p:pic>
      <p:sp>
        <p:nvSpPr>
          <p:cNvPr id="7174" name="Rectangle 8"/>
          <p:cNvSpPr>
            <a:spLocks noGrp="1" noChangeArrowheads="1"/>
          </p:cNvSpPr>
          <p:nvPr>
            <p:ph idx="1"/>
          </p:nvPr>
        </p:nvSpPr>
        <p:spPr>
          <a:xfrm>
            <a:off x="1131505" y="2463087"/>
            <a:ext cx="7407275" cy="2522357"/>
          </a:xfrm>
        </p:spPr>
        <p:txBody>
          <a:bodyPr wrap="square" anchor="ctr">
            <a:spAutoFit/>
          </a:bodyPr>
          <a:lstStyle/>
          <a:p>
            <a:pPr>
              <a:buNone/>
            </a:pPr>
            <a:r>
              <a:rPr lang="en" sz="1200" dirty="0" smtClean="0"/>
              <a:t>	</a:t>
            </a:r>
            <a:r>
              <a:rPr lang="en" sz="2400" dirty="0" smtClean="0"/>
              <a:t>Weather and climate are important parameters of the environment. They help shape both the soil and the fauna and flora of an area, while they affect the conditions life and people's daily activities. Children, although they have daily personal experience of weather changes, they hardly perceive its influence on the environment.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Τίτλος 1"/>
          <p:cNvSpPr>
            <a:spLocks noGrp="1"/>
          </p:cNvSpPr>
          <p:nvPr>
            <p:ph type="title"/>
          </p:nvPr>
        </p:nvSpPr>
        <p:spPr>
          <a:xfrm>
            <a:off x="1022350" y="538163"/>
            <a:ext cx="8761413" cy="728662"/>
          </a:xfrm>
        </p:spPr>
        <p:txBody>
          <a:bodyPr/>
          <a:lstStyle/>
          <a:p>
            <a:pPr algn="ctr" eaLnBrk="1" hangingPunct="1"/>
            <a:r>
              <a:rPr lang="en-US" sz="5400" dirty="0" smtClean="0"/>
              <a:t>W</a:t>
            </a:r>
            <a:r>
              <a:rPr lang="en" sz="5400" dirty="0" smtClean="0"/>
              <a:t>eather forecast</a:t>
            </a:r>
            <a:endParaRPr lang="el-GR" sz="5400" dirty="0" smtClean="0"/>
          </a:p>
        </p:txBody>
      </p:sp>
      <p:pic>
        <p:nvPicPr>
          <p:cNvPr id="10244" name="Εικόνα 3"/>
          <p:cNvPicPr>
            <a:picLocks noChangeAspect="1"/>
          </p:cNvPicPr>
          <p:nvPr/>
        </p:nvPicPr>
        <p:blipFill>
          <a:blip r:embed="rId2"/>
          <a:srcRect/>
          <a:stretch>
            <a:fillRect/>
          </a:stretch>
        </p:blipFill>
        <p:spPr bwMode="auto">
          <a:xfrm>
            <a:off x="9888538" y="2179638"/>
            <a:ext cx="1811337" cy="2636837"/>
          </a:xfrm>
          <a:prstGeom prst="rect">
            <a:avLst/>
          </a:prstGeom>
          <a:noFill/>
          <a:ln w="9525">
            <a:noFill/>
            <a:miter lim="800000"/>
            <a:headEnd/>
            <a:tailEnd/>
          </a:ln>
        </p:spPr>
      </p:pic>
      <p:pic>
        <p:nvPicPr>
          <p:cNvPr id="10245" name="Εικόνα 4"/>
          <p:cNvPicPr>
            <a:picLocks noChangeAspect="1"/>
          </p:cNvPicPr>
          <p:nvPr/>
        </p:nvPicPr>
        <p:blipFill>
          <a:blip r:embed="rId3"/>
          <a:srcRect/>
          <a:stretch>
            <a:fillRect/>
          </a:stretch>
        </p:blipFill>
        <p:spPr bwMode="auto">
          <a:xfrm>
            <a:off x="10063163" y="579438"/>
            <a:ext cx="1462087" cy="1462087"/>
          </a:xfrm>
          <a:prstGeom prst="rect">
            <a:avLst/>
          </a:prstGeom>
          <a:noFill/>
          <a:ln w="9525">
            <a:noFill/>
            <a:miter lim="800000"/>
            <a:headEnd/>
            <a:tailEnd/>
          </a:ln>
        </p:spPr>
      </p:pic>
      <p:pic>
        <p:nvPicPr>
          <p:cNvPr id="10246" name="Εικόνα 5"/>
          <p:cNvPicPr>
            <a:picLocks noChangeAspect="1"/>
          </p:cNvPicPr>
          <p:nvPr/>
        </p:nvPicPr>
        <p:blipFill>
          <a:blip r:embed="rId4"/>
          <a:srcRect/>
          <a:stretch>
            <a:fillRect/>
          </a:stretch>
        </p:blipFill>
        <p:spPr bwMode="auto">
          <a:xfrm>
            <a:off x="9255125" y="4956175"/>
            <a:ext cx="2752725" cy="1666875"/>
          </a:xfrm>
          <a:prstGeom prst="rect">
            <a:avLst/>
          </a:prstGeom>
          <a:noFill/>
          <a:ln w="9525">
            <a:noFill/>
            <a:miter lim="800000"/>
            <a:headEnd/>
            <a:tailEnd/>
          </a:ln>
        </p:spPr>
      </p:pic>
      <p:pic>
        <p:nvPicPr>
          <p:cNvPr id="8" name="4 - Θέση περιεχομένου" descr="images.jpg"/>
          <p:cNvPicPr>
            <a:picLocks noGrp="1" noChangeAspect="1"/>
          </p:cNvPicPr>
          <p:nvPr>
            <p:ph idx="1"/>
          </p:nvPr>
        </p:nvPicPr>
        <p:blipFill>
          <a:blip r:embed="rId5" cstate="print"/>
          <a:stretch>
            <a:fillRect/>
          </a:stretch>
        </p:blipFill>
        <p:spPr>
          <a:xfrm>
            <a:off x="1429407" y="2267771"/>
            <a:ext cx="3373821" cy="3239650"/>
          </a:xfrm>
        </p:spPr>
      </p:pic>
      <p:sp>
        <p:nvSpPr>
          <p:cNvPr id="9" name="8 - Ορθογώνιο"/>
          <p:cNvSpPr/>
          <p:nvPr/>
        </p:nvSpPr>
        <p:spPr>
          <a:xfrm>
            <a:off x="5160579" y="2412152"/>
            <a:ext cx="4572000" cy="923330"/>
          </a:xfrm>
          <a:prstGeom prst="rect">
            <a:avLst/>
          </a:prstGeom>
        </p:spPr>
        <p:txBody>
          <a:bodyPr wrap="square">
            <a:spAutoFit/>
          </a:bodyPr>
          <a:lstStyle/>
          <a:p>
            <a:r>
              <a:rPr lang="en" dirty="0" smtClean="0"/>
              <a:t>Watch a weather report </a:t>
            </a:r>
          </a:p>
          <a:p>
            <a:r>
              <a:rPr lang="en" dirty="0" smtClean="0"/>
              <a:t>and say what the weather </a:t>
            </a:r>
          </a:p>
          <a:p>
            <a:r>
              <a:rPr lang="en" dirty="0" smtClean="0"/>
              <a:t>will be tomorrow from place to place.</a:t>
            </a:r>
            <a:endParaRPr lang="el-G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Τίτλος 1"/>
          <p:cNvSpPr>
            <a:spLocks noGrp="1"/>
          </p:cNvSpPr>
          <p:nvPr>
            <p:ph type="title"/>
          </p:nvPr>
        </p:nvSpPr>
        <p:spPr>
          <a:xfrm>
            <a:off x="1093788" y="327025"/>
            <a:ext cx="8761412" cy="728663"/>
          </a:xfrm>
        </p:spPr>
        <p:txBody>
          <a:bodyPr/>
          <a:lstStyle/>
          <a:p>
            <a:pPr algn="ctr" eaLnBrk="1" hangingPunct="1"/>
            <a:r>
              <a:rPr lang="en" sz="4800" b="1" dirty="0" smtClean="0"/>
              <a:t>The weather from place to place</a:t>
            </a:r>
            <a:endParaRPr lang="el-GR" sz="4800" dirty="0" smtClean="0"/>
          </a:p>
        </p:txBody>
      </p:sp>
      <p:pic>
        <p:nvPicPr>
          <p:cNvPr id="11268" name="Εικόνα 3"/>
          <p:cNvPicPr>
            <a:picLocks noChangeAspect="1"/>
          </p:cNvPicPr>
          <p:nvPr/>
        </p:nvPicPr>
        <p:blipFill>
          <a:blip r:embed="rId2"/>
          <a:srcRect/>
          <a:stretch>
            <a:fillRect/>
          </a:stretch>
        </p:blipFill>
        <p:spPr bwMode="auto">
          <a:xfrm>
            <a:off x="9713913" y="2308225"/>
            <a:ext cx="1811337" cy="2736850"/>
          </a:xfrm>
          <a:prstGeom prst="rect">
            <a:avLst/>
          </a:prstGeom>
          <a:noFill/>
          <a:ln w="9525">
            <a:noFill/>
            <a:miter lim="800000"/>
            <a:headEnd/>
            <a:tailEnd/>
          </a:ln>
        </p:spPr>
      </p:pic>
      <p:pic>
        <p:nvPicPr>
          <p:cNvPr id="11269" name="Εικόνα 4"/>
          <p:cNvPicPr>
            <a:picLocks noChangeAspect="1"/>
          </p:cNvPicPr>
          <p:nvPr/>
        </p:nvPicPr>
        <p:blipFill>
          <a:blip r:embed="rId3"/>
          <a:srcRect/>
          <a:stretch>
            <a:fillRect/>
          </a:stretch>
        </p:blipFill>
        <p:spPr bwMode="auto">
          <a:xfrm>
            <a:off x="10063163" y="579438"/>
            <a:ext cx="1462087" cy="1493837"/>
          </a:xfrm>
          <a:prstGeom prst="rect">
            <a:avLst/>
          </a:prstGeom>
          <a:noFill/>
          <a:ln w="9525">
            <a:noFill/>
            <a:miter lim="800000"/>
            <a:headEnd/>
            <a:tailEnd/>
          </a:ln>
        </p:spPr>
      </p:pic>
      <p:pic>
        <p:nvPicPr>
          <p:cNvPr id="11270" name="Εικόνα 5"/>
          <p:cNvPicPr>
            <a:picLocks noChangeAspect="1"/>
          </p:cNvPicPr>
          <p:nvPr/>
        </p:nvPicPr>
        <p:blipFill>
          <a:blip r:embed="rId4"/>
          <a:srcRect/>
          <a:stretch>
            <a:fillRect/>
          </a:stretch>
        </p:blipFill>
        <p:spPr bwMode="auto">
          <a:xfrm>
            <a:off x="9242425" y="5191125"/>
            <a:ext cx="2752725" cy="1666875"/>
          </a:xfrm>
          <a:prstGeom prst="rect">
            <a:avLst/>
          </a:prstGeom>
          <a:noFill/>
          <a:ln w="9525">
            <a:noFill/>
            <a:miter lim="800000"/>
            <a:headEnd/>
            <a:tailEnd/>
          </a:ln>
        </p:spPr>
      </p:pic>
      <p:pic>
        <p:nvPicPr>
          <p:cNvPr id="8" name="3 - Θέση περιεχομένου" descr="images.jpg"/>
          <p:cNvPicPr>
            <a:picLocks noGrp="1" noChangeAspect="1"/>
          </p:cNvPicPr>
          <p:nvPr>
            <p:ph idx="1"/>
          </p:nvPr>
        </p:nvPicPr>
        <p:blipFill>
          <a:blip r:embed="rId5" cstate="print"/>
          <a:stretch>
            <a:fillRect/>
          </a:stretch>
        </p:blipFill>
        <p:spPr>
          <a:xfrm>
            <a:off x="1186025" y="1745209"/>
            <a:ext cx="5729781" cy="2900363"/>
          </a:xfrm>
        </p:spPr>
      </p:pic>
      <p:sp>
        <p:nvSpPr>
          <p:cNvPr id="9" name="8 - Ορθογώνιο"/>
          <p:cNvSpPr/>
          <p:nvPr/>
        </p:nvSpPr>
        <p:spPr>
          <a:xfrm>
            <a:off x="2196662" y="5465380"/>
            <a:ext cx="6096000" cy="923330"/>
          </a:xfrm>
          <a:prstGeom prst="rect">
            <a:avLst/>
          </a:prstGeom>
        </p:spPr>
        <p:txBody>
          <a:bodyPr wrap="square">
            <a:spAutoFit/>
          </a:bodyPr>
          <a:lstStyle/>
          <a:p>
            <a:r>
              <a:rPr lang="en" dirty="0" smtClean="0"/>
              <a:t>Write the names of the cities </a:t>
            </a:r>
          </a:p>
          <a:p>
            <a:r>
              <a:rPr lang="en" dirty="0" smtClean="0"/>
              <a:t>and the characteristics of the weather</a:t>
            </a:r>
          </a:p>
          <a:p>
            <a:r>
              <a:rPr lang="en" dirty="0" smtClean="0"/>
              <a:t> that correspond to each picture</a:t>
            </a:r>
            <a:endParaRPr lang="el-GR"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Τίτλος 1"/>
          <p:cNvSpPr>
            <a:spLocks noGrp="1"/>
          </p:cNvSpPr>
          <p:nvPr>
            <p:ph type="title"/>
          </p:nvPr>
        </p:nvSpPr>
        <p:spPr>
          <a:xfrm>
            <a:off x="936625" y="604838"/>
            <a:ext cx="8761413" cy="728662"/>
          </a:xfrm>
        </p:spPr>
        <p:txBody>
          <a:bodyPr/>
          <a:lstStyle/>
          <a:p>
            <a:pPr algn="ctr" eaLnBrk="1" hangingPunct="1"/>
            <a:r>
              <a:rPr lang="en" dirty="0" smtClean="0"/>
              <a:t>The weather and the houses</a:t>
            </a:r>
            <a:endParaRPr lang="el-GR" dirty="0" smtClean="0"/>
          </a:p>
        </p:txBody>
      </p:sp>
      <p:pic>
        <p:nvPicPr>
          <p:cNvPr id="12292" name="Εικόνα 3"/>
          <p:cNvPicPr>
            <a:picLocks noChangeAspect="1"/>
          </p:cNvPicPr>
          <p:nvPr/>
        </p:nvPicPr>
        <p:blipFill>
          <a:blip r:embed="rId2"/>
          <a:srcRect/>
          <a:stretch>
            <a:fillRect/>
          </a:stretch>
        </p:blipFill>
        <p:spPr bwMode="auto">
          <a:xfrm>
            <a:off x="9713913" y="2286000"/>
            <a:ext cx="1811337" cy="2563813"/>
          </a:xfrm>
          <a:prstGeom prst="rect">
            <a:avLst/>
          </a:prstGeom>
          <a:noFill/>
          <a:ln w="9525">
            <a:noFill/>
            <a:miter lim="800000"/>
            <a:headEnd/>
            <a:tailEnd/>
          </a:ln>
        </p:spPr>
      </p:pic>
      <p:pic>
        <p:nvPicPr>
          <p:cNvPr id="12293" name="Εικόνα 4"/>
          <p:cNvPicPr>
            <a:picLocks noChangeAspect="1"/>
          </p:cNvPicPr>
          <p:nvPr/>
        </p:nvPicPr>
        <p:blipFill>
          <a:blip r:embed="rId3"/>
          <a:srcRect/>
          <a:stretch>
            <a:fillRect/>
          </a:stretch>
        </p:blipFill>
        <p:spPr bwMode="auto">
          <a:xfrm>
            <a:off x="10063163" y="579438"/>
            <a:ext cx="1462087" cy="1625600"/>
          </a:xfrm>
          <a:prstGeom prst="rect">
            <a:avLst/>
          </a:prstGeom>
          <a:noFill/>
          <a:ln w="9525">
            <a:noFill/>
            <a:miter lim="800000"/>
            <a:headEnd/>
            <a:tailEnd/>
          </a:ln>
        </p:spPr>
      </p:pic>
      <p:pic>
        <p:nvPicPr>
          <p:cNvPr id="12294" name="Εικόνα 5"/>
          <p:cNvPicPr>
            <a:picLocks noChangeAspect="1"/>
          </p:cNvPicPr>
          <p:nvPr/>
        </p:nvPicPr>
        <p:blipFill>
          <a:blip r:embed="rId4"/>
          <a:srcRect/>
          <a:stretch>
            <a:fillRect/>
          </a:stretch>
        </p:blipFill>
        <p:spPr bwMode="auto">
          <a:xfrm>
            <a:off x="9242425" y="4995863"/>
            <a:ext cx="2752725" cy="1666875"/>
          </a:xfrm>
          <a:prstGeom prst="rect">
            <a:avLst/>
          </a:prstGeom>
          <a:noFill/>
          <a:ln w="9525">
            <a:noFill/>
            <a:miter lim="800000"/>
            <a:headEnd/>
            <a:tailEnd/>
          </a:ln>
        </p:spPr>
      </p:pic>
      <p:sp>
        <p:nvSpPr>
          <p:cNvPr id="7" name="6 - Θέση περιεχομένου"/>
          <p:cNvSpPr>
            <a:spLocks noGrp="1"/>
          </p:cNvSpPr>
          <p:nvPr>
            <p:ph idx="1"/>
          </p:nvPr>
        </p:nvSpPr>
        <p:spPr>
          <a:xfrm>
            <a:off x="856593" y="2233448"/>
            <a:ext cx="2349062" cy="1613338"/>
          </a:xfrm>
        </p:spPr>
        <p:txBody>
          <a:bodyPr/>
          <a:lstStyle/>
          <a:p>
            <a:pPr>
              <a:buNone/>
            </a:pPr>
            <a:r>
              <a:rPr lang="en" dirty="0" smtClean="0"/>
              <a:t>	Materials for the construction of houses in an island of the Aegean</a:t>
            </a:r>
            <a:endParaRPr lang="el-GR" dirty="0" smtClean="0"/>
          </a:p>
          <a:p>
            <a:endParaRPr lang="el-GR" dirty="0"/>
          </a:p>
        </p:txBody>
      </p:sp>
      <p:sp>
        <p:nvSpPr>
          <p:cNvPr id="8" name="7 - Ορθογώνιο"/>
          <p:cNvSpPr/>
          <p:nvPr/>
        </p:nvSpPr>
        <p:spPr>
          <a:xfrm>
            <a:off x="6180411" y="2224831"/>
            <a:ext cx="1849492" cy="1323439"/>
          </a:xfrm>
          <a:prstGeom prst="rect">
            <a:avLst/>
          </a:prstGeom>
        </p:spPr>
        <p:txBody>
          <a:bodyPr wrap="square">
            <a:spAutoFit/>
          </a:bodyPr>
          <a:lstStyle/>
          <a:p>
            <a:r>
              <a:rPr lang="en" sz="2000" dirty="0" smtClean="0">
                <a:solidFill>
                  <a:schemeClr val="tx2"/>
                </a:solidFill>
                <a:latin typeface="+mn-lt"/>
                <a:cs typeface="+mn-cs"/>
              </a:rPr>
              <a:t>Materials for building houses in the mountains</a:t>
            </a:r>
            <a:endParaRPr lang="el-GR" sz="2000" dirty="0" smtClean="0">
              <a:solidFill>
                <a:schemeClr val="tx2"/>
              </a:solidFill>
              <a:latin typeface="+mn-lt"/>
              <a:cs typeface="+mn-cs"/>
            </a:endParaRPr>
          </a:p>
        </p:txBody>
      </p:sp>
      <p:pic>
        <p:nvPicPr>
          <p:cNvPr id="9" name="3 - Θέση περιεχομένου" descr="img2.png"/>
          <p:cNvPicPr>
            <a:picLocks noChangeAspect="1"/>
          </p:cNvPicPr>
          <p:nvPr/>
        </p:nvPicPr>
        <p:blipFill>
          <a:blip r:embed="rId5" cstate="print"/>
          <a:stretch>
            <a:fillRect/>
          </a:stretch>
        </p:blipFill>
        <p:spPr>
          <a:xfrm>
            <a:off x="958402" y="4502620"/>
            <a:ext cx="3351634" cy="1675817"/>
          </a:xfrm>
          <a:prstGeom prst="rect">
            <a:avLst/>
          </a:prstGeom>
        </p:spPr>
      </p:pic>
      <p:pic>
        <p:nvPicPr>
          <p:cNvPr id="10" name="5 - Θέση περιεχομένου" descr="images.jpg"/>
          <p:cNvPicPr>
            <a:picLocks noChangeAspect="1"/>
          </p:cNvPicPr>
          <p:nvPr/>
        </p:nvPicPr>
        <p:blipFill>
          <a:blip r:embed="rId6" cstate="print"/>
          <a:stretch>
            <a:fillRect/>
          </a:stretch>
        </p:blipFill>
        <p:spPr>
          <a:xfrm>
            <a:off x="5762680" y="4506092"/>
            <a:ext cx="2834781" cy="163194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 Τίτλος"/>
          <p:cNvSpPr>
            <a:spLocks noGrp="1"/>
          </p:cNvSpPr>
          <p:nvPr>
            <p:ph type="title"/>
          </p:nvPr>
        </p:nvSpPr>
        <p:spPr/>
        <p:txBody>
          <a:bodyPr/>
          <a:lstStyle/>
          <a:p>
            <a:pPr algn="ctr"/>
            <a:r>
              <a:rPr lang="en" dirty="0" smtClean="0"/>
              <a:t>Conclusion</a:t>
            </a:r>
            <a:endParaRPr lang="el-GR" dirty="0" smtClean="0"/>
          </a:p>
        </p:txBody>
      </p:sp>
      <p:pic>
        <p:nvPicPr>
          <p:cNvPr id="13316" name="Εικόνα 4"/>
          <p:cNvPicPr>
            <a:picLocks noChangeAspect="1"/>
          </p:cNvPicPr>
          <p:nvPr/>
        </p:nvPicPr>
        <p:blipFill>
          <a:blip r:embed="rId2"/>
          <a:srcRect/>
          <a:stretch>
            <a:fillRect/>
          </a:stretch>
        </p:blipFill>
        <p:spPr bwMode="auto">
          <a:xfrm>
            <a:off x="10063163" y="579438"/>
            <a:ext cx="1462087" cy="1625600"/>
          </a:xfrm>
          <a:prstGeom prst="rect">
            <a:avLst/>
          </a:prstGeom>
          <a:noFill/>
          <a:ln w="9525">
            <a:noFill/>
            <a:miter lim="800000"/>
            <a:headEnd/>
            <a:tailEnd/>
          </a:ln>
        </p:spPr>
      </p:pic>
      <p:pic>
        <p:nvPicPr>
          <p:cNvPr id="13317" name="Εικόνα 3"/>
          <p:cNvPicPr>
            <a:picLocks noChangeAspect="1"/>
          </p:cNvPicPr>
          <p:nvPr/>
        </p:nvPicPr>
        <p:blipFill>
          <a:blip r:embed="rId3"/>
          <a:srcRect/>
          <a:stretch>
            <a:fillRect/>
          </a:stretch>
        </p:blipFill>
        <p:spPr bwMode="auto">
          <a:xfrm>
            <a:off x="9713913" y="2286000"/>
            <a:ext cx="1811337" cy="2563813"/>
          </a:xfrm>
          <a:prstGeom prst="rect">
            <a:avLst/>
          </a:prstGeom>
          <a:noFill/>
          <a:ln w="9525">
            <a:noFill/>
            <a:miter lim="800000"/>
            <a:headEnd/>
            <a:tailEnd/>
          </a:ln>
        </p:spPr>
      </p:pic>
      <p:pic>
        <p:nvPicPr>
          <p:cNvPr id="13318" name="Εικόνα 5"/>
          <p:cNvPicPr>
            <a:picLocks noChangeAspect="1"/>
          </p:cNvPicPr>
          <p:nvPr/>
        </p:nvPicPr>
        <p:blipFill>
          <a:blip r:embed="rId4"/>
          <a:srcRect/>
          <a:stretch>
            <a:fillRect/>
          </a:stretch>
        </p:blipFill>
        <p:spPr bwMode="auto">
          <a:xfrm>
            <a:off x="9686925" y="4995863"/>
            <a:ext cx="2308225" cy="1666875"/>
          </a:xfrm>
          <a:prstGeom prst="rect">
            <a:avLst/>
          </a:prstGeom>
          <a:noFill/>
          <a:ln w="9525">
            <a:noFill/>
            <a:miter lim="800000"/>
            <a:headEnd/>
            <a:tailEnd/>
          </a:ln>
        </p:spPr>
      </p:pic>
      <p:sp>
        <p:nvSpPr>
          <p:cNvPr id="7" name="6 - Θέση περιεχομένου"/>
          <p:cNvSpPr>
            <a:spLocks noGrp="1"/>
          </p:cNvSpPr>
          <p:nvPr>
            <p:ph idx="1"/>
          </p:nvPr>
        </p:nvSpPr>
        <p:spPr/>
        <p:txBody>
          <a:bodyPr/>
          <a:lstStyle/>
          <a:p>
            <a:pPr>
              <a:buNone/>
            </a:pPr>
            <a:r>
              <a:rPr lang="en" dirty="0" smtClean="0">
                <a:solidFill>
                  <a:schemeClr val="tx1"/>
                </a:solidFill>
              </a:rPr>
              <a:t>Weather and climate are important parameters </a:t>
            </a:r>
          </a:p>
          <a:p>
            <a:pPr>
              <a:buNone/>
            </a:pPr>
            <a:r>
              <a:rPr lang="en" dirty="0" smtClean="0">
                <a:solidFill>
                  <a:schemeClr val="tx1"/>
                </a:solidFill>
              </a:rPr>
              <a:t>of the environment. </a:t>
            </a:r>
          </a:p>
          <a:p>
            <a:pPr>
              <a:buNone/>
            </a:pPr>
            <a:r>
              <a:rPr lang="en" dirty="0" smtClean="0">
                <a:solidFill>
                  <a:schemeClr val="tx1"/>
                </a:solidFill>
              </a:rPr>
              <a:t>The weather is different from place to place and it affects our lives.</a:t>
            </a:r>
            <a:endParaRPr lang="el-GR" dirty="0" smtClean="0">
              <a:solidFill>
                <a:schemeClr val="tx1"/>
              </a:solidFill>
            </a:endParaRPr>
          </a:p>
          <a:p>
            <a:endParaRPr lang="el-GR" dirty="0"/>
          </a:p>
        </p:txBody>
      </p:sp>
    </p:spTree>
  </p:cSld>
  <p:clrMapOvr>
    <a:masterClrMapping/>
  </p:clrMapOvr>
</p:sld>
</file>

<file path=ppt/theme/theme1.xml><?xml version="1.0" encoding="utf-8"?>
<a:theme xmlns:a="http://schemas.openxmlformats.org/drawingml/2006/main" name="Περικοπή">
  <a:themeElements>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Περικοπή">
      <a:maj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Περικοπή">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Crop" id="{EC9488ED-E761-4D60-9AC4-764D1FE2C171}" vid="{CE19780C-D67D-4C13-9DE9-A52BC3BA51B4}"/>
    </a:ext>
  </a:extLst>
</a:theme>
</file>

<file path=ppt/theme/themeOverride1.xml><?xml version="1.0" encoding="utf-8"?>
<a:themeOverride xmlns:a="http://schemas.openxmlformats.org/drawingml/2006/main">
  <a:clrScheme name="Μπλε ΙΙ">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themeOverride>
</file>

<file path=docProps/app.xml><?xml version="1.0" encoding="utf-8"?>
<Properties xmlns="http://schemas.openxmlformats.org/officeDocument/2006/extended-properties" xmlns:vt="http://schemas.openxmlformats.org/officeDocument/2006/docPropsVTypes">
  <Template>Περικοπή</Template>
  <TotalTime>533</TotalTime>
  <Words>112</Words>
  <Application>Microsoft Office PowerPoint</Application>
  <PresentationFormat>Προσαρμογή</PresentationFormat>
  <Paragraphs>23</Paragraphs>
  <Slides>6</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6</vt:i4>
      </vt:variant>
    </vt:vector>
  </HeadingPairs>
  <TitlesOfParts>
    <vt:vector size="7" baseType="lpstr">
      <vt:lpstr>Περικοπή</vt:lpstr>
      <vt:lpstr>The weather </vt:lpstr>
      <vt:lpstr>What will the weather be like tomorrow?</vt:lpstr>
      <vt:lpstr>Weather forecast</vt:lpstr>
      <vt:lpstr>The weather from place to place</vt:lpstr>
      <vt:lpstr>The weather and the houses</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User01</dc:creator>
  <cp:lastModifiedBy>user</cp:lastModifiedBy>
  <cp:revision>139</cp:revision>
  <dcterms:created xsi:type="dcterms:W3CDTF">2023-09-14T06:17:29Z</dcterms:created>
  <dcterms:modified xsi:type="dcterms:W3CDTF">2024-06-24T08:29:14Z</dcterms:modified>
</cp:coreProperties>
</file>