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sldIdLst>
    <p:sldId id="256" r:id="rId2"/>
    <p:sldId id="272" r:id="rId3"/>
    <p:sldId id="258" r:id="rId4"/>
    <p:sldId id="273" r:id="rId5"/>
    <p:sldId id="270" r:id="rId6"/>
    <p:sldId id="257" r:id="rId7"/>
    <p:sldId id="275" r:id="rId8"/>
    <p:sldId id="276" r:id="rId9"/>
    <p:sldId id="269" r:id="rId10"/>
    <p:sldId id="271" r:id="rId11"/>
  </p:sldIdLst>
  <p:sldSz cx="12192000" cy="6858000"/>
  <p:notesSz cx="6858000" cy="9144000"/>
  <p:defaultTextStyle>
    <a:defPPr>
      <a:defRPr lang="en"/>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FF66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00" autoAdjust="0"/>
    <p:restoredTop sz="94660"/>
  </p:normalViewPr>
  <p:slideViewPr>
    <p:cSldViewPr snapToGrid="0">
      <p:cViewPr varScale="1">
        <p:scale>
          <a:sx n="91" d="100"/>
          <a:sy n="91" d="100"/>
        </p:scale>
        <p:origin x="-534" y="-11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grpSp>
        <p:nvGrpSpPr>
          <p:cNvPr id="4" name="Group 6"/>
          <p:cNvGrpSpPr>
            <a:grpSpLocks/>
          </p:cNvGrpSpPr>
          <p:nvPr/>
        </p:nvGrpSpPr>
        <p:grpSpPr bwMode="auto">
          <a:xfrm>
            <a:off x="752475" y="744538"/>
            <a:ext cx="10674350" cy="5349875"/>
            <a:chOff x="752858" y="744469"/>
            <a:chExt cx="10674117" cy="5349671"/>
          </a:xfrm>
        </p:grpSpPr>
        <p:sp>
          <p:nvSpPr>
            <p:cNvPr id="5" name="Freeform 6"/>
            <p:cNvSpPr>
              <a:spLocks noChangeArrowheads="1"/>
            </p:cNvSpPr>
            <p:nvPr/>
          </p:nvSpPr>
          <p:spPr bwMode="auto">
            <a:xfrm>
              <a:off x="8152034" y="1685820"/>
              <a:ext cx="3274941" cy="4408320"/>
            </a:xfrm>
            <a:custGeom>
              <a:avLst/>
              <a:gdLst>
                <a:gd name="T0" fmla="*/ 0 w 10000"/>
                <a:gd name="T1" fmla="*/ 0 h 10000"/>
                <a:gd name="T2" fmla="*/ 10000 w 10000"/>
                <a:gd name="T3" fmla="*/ 10000 h 10000"/>
              </a:gdLst>
              <a:ahLst/>
              <a:cxnLst/>
              <a:rect l="T0" t="T1" r="T2" b="T3"/>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round/>
              <a:headEnd/>
              <a:tailEnd/>
            </a:ln>
          </p:spPr>
          <p:txBody>
            <a:bodyPr/>
            <a:lstStyle/>
            <a:p>
              <a:pPr>
                <a:defRPr/>
              </a:pPr>
              <a:endParaRPr lang="el-GR"/>
            </a:p>
          </p:txBody>
        </p:sp>
        <p:sp>
          <p:nvSpPr>
            <p:cNvPr id="6" name="Freeform 6"/>
            <p:cNvSpPr>
              <a:spLocks noChangeArrowheads="1"/>
            </p:cNvSpPr>
            <p:nvPr/>
          </p:nvSpPr>
          <p:spPr bwMode="auto">
            <a:xfrm flipH="1" flipV="1">
              <a:off x="752858" y="744469"/>
              <a:ext cx="3274942" cy="4408319"/>
            </a:xfrm>
            <a:custGeom>
              <a:avLst/>
              <a:gdLst>
                <a:gd name="T0" fmla="*/ 0 w 10002"/>
                <a:gd name="T1" fmla="*/ 0 h 10000"/>
                <a:gd name="T2" fmla="*/ 10002 w 10002"/>
                <a:gd name="T3" fmla="*/ 10000 h 10000"/>
              </a:gdLst>
              <a:ahLst/>
              <a:cxnLst/>
              <a:rect l="T0" t="T1" r="T2" b="T3"/>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round/>
              <a:headEnd/>
              <a:tailEnd/>
            </a:ln>
          </p:spPr>
          <p:txBody>
            <a:bodyPr/>
            <a:lstStyle/>
            <a:p>
              <a:pPr>
                <a:defRPr/>
              </a:pPr>
              <a:endParaRPr lang="el-GR"/>
            </a:p>
          </p:txBody>
        </p:sp>
      </p:grpSp>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endParaRPr lang="en-US" dirty="0"/>
          </a:p>
        </p:txBody>
      </p:sp>
      <p:sp>
        <p:nvSpPr>
          <p:cNvPr id="7" name="Date Placeholder 3"/>
          <p:cNvSpPr>
            <a:spLocks noGrp="1"/>
          </p:cNvSpPr>
          <p:nvPr>
            <p:ph type="dt" sz="half" idx="10"/>
          </p:nvPr>
        </p:nvSpPr>
        <p:spPr>
          <a:xfrm>
            <a:off x="752475" y="6453188"/>
            <a:ext cx="1608138" cy="404812"/>
          </a:xfrm>
        </p:spPr>
        <p:txBody>
          <a:bodyPr/>
          <a:lstStyle>
            <a:lvl1pPr>
              <a:defRPr baseline="0">
                <a:solidFill>
                  <a:schemeClr val="tx2"/>
                </a:solidFill>
              </a:defRPr>
            </a:lvl1pPr>
          </a:lstStyle>
          <a:p>
            <a:pPr>
              <a:defRPr/>
            </a:pPr>
            <a:fld id="{932ECEF2-8259-4767-8B6B-B3E2D24163CD}" type="datetimeFigureOut">
              <a:rPr lang="el-GR"/>
              <a:pPr>
                <a:defRPr/>
              </a:pPr>
              <a:t>24/6/2024</a:t>
            </a:fld>
            <a:endParaRPr lang="el-GR"/>
          </a:p>
        </p:txBody>
      </p:sp>
      <p:sp>
        <p:nvSpPr>
          <p:cNvPr id="8" name="Footer Placeholder 4"/>
          <p:cNvSpPr>
            <a:spLocks noGrp="1"/>
          </p:cNvSpPr>
          <p:nvPr>
            <p:ph type="ftr" sz="quarter" idx="11"/>
          </p:nvPr>
        </p:nvSpPr>
        <p:spPr>
          <a:xfrm>
            <a:off x="2584450" y="6453188"/>
            <a:ext cx="7023100" cy="404812"/>
          </a:xfrm>
        </p:spPr>
        <p:txBody>
          <a:bodyPr/>
          <a:lstStyle>
            <a:lvl1pPr algn="ctr">
              <a:defRPr baseline="0">
                <a:solidFill>
                  <a:schemeClr val="tx2"/>
                </a:solidFill>
              </a:defRPr>
            </a:lvl1pPr>
          </a:lstStyle>
          <a:p>
            <a:pPr>
              <a:defRPr/>
            </a:pPr>
            <a:endParaRPr lang="el-GR"/>
          </a:p>
        </p:txBody>
      </p:sp>
      <p:sp>
        <p:nvSpPr>
          <p:cNvPr id="9" name="Slide Number Placeholder 5"/>
          <p:cNvSpPr>
            <a:spLocks noGrp="1"/>
          </p:cNvSpPr>
          <p:nvPr>
            <p:ph type="sldNum" sz="quarter" idx="12"/>
          </p:nvPr>
        </p:nvSpPr>
        <p:spPr>
          <a:xfrm>
            <a:off x="9831388" y="6453188"/>
            <a:ext cx="1595437" cy="404812"/>
          </a:xfrm>
        </p:spPr>
        <p:txBody>
          <a:bodyPr/>
          <a:lstStyle>
            <a:lvl1pPr>
              <a:defRPr baseline="0">
                <a:solidFill>
                  <a:schemeClr val="tx2"/>
                </a:solidFill>
              </a:defRPr>
            </a:lvl1pPr>
          </a:lstStyle>
          <a:p>
            <a:pPr>
              <a:defRPr/>
            </a:pPr>
            <a:fld id="{0FA0E16F-581E-4663-BEC1-F87A5A06962A}" type="slidenum">
              <a:rPr lang="el-GR"/>
              <a:pPr>
                <a:defRPr/>
              </a:pPr>
              <a:t>‹#›</a:t>
            </a:fld>
            <a:endParaRPr lang="el-G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lvl1pPr>
              <a:defRPr/>
            </a:lvl1pPr>
          </a:lstStyle>
          <a:p>
            <a:pPr>
              <a:defRPr/>
            </a:pPr>
            <a:fld id="{22233AB3-A423-46B9-B0C8-2C4561F766A8}" type="datetimeFigureOut">
              <a:rPr lang="el-GR"/>
              <a:pPr>
                <a:defRPr/>
              </a:pPr>
              <a:t>24/6/2024</a:t>
            </a:fld>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74C08D6C-1EBB-45C6-B68F-6F33A3FACBDE}" type="slidenum">
              <a:rPr lang="el-GR"/>
              <a:pPr>
                <a:defRPr/>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lvl1pPr>
              <a:defRPr/>
            </a:lvl1pPr>
          </a:lstStyle>
          <a:p>
            <a:pPr>
              <a:defRPr/>
            </a:pPr>
            <a:fld id="{191B8390-B0DB-4E7B-AF36-676E82869D77}" type="datetimeFigureOut">
              <a:rPr lang="el-GR"/>
              <a:pPr>
                <a:defRPr/>
              </a:pPr>
              <a:t>24/6/2024</a:t>
            </a:fld>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41159BEA-1362-491B-8DE0-47FAEDD47395}" type="slidenum">
              <a:rPr lang="el-GR"/>
              <a:pPr>
                <a:defRPr/>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lvl1pPr>
              <a:defRPr/>
            </a:lvl1pPr>
          </a:lstStyle>
          <a:p>
            <a:pPr>
              <a:defRPr/>
            </a:pPr>
            <a:fld id="{E5B4AEEB-0629-4B38-8F65-90CED739DE5D}" type="datetimeFigureOut">
              <a:rPr lang="el-GR"/>
              <a:pPr>
                <a:defRPr/>
              </a:pPr>
              <a:t>24/6/2024</a:t>
            </a:fld>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1A6928AE-1E4C-447D-8A36-09D2502CA755}" type="slidenum">
              <a:rPr lang="el-GR"/>
              <a:pPr>
                <a:defRPr/>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1">
        <a:schemeClr val="bg2"/>
      </p:bgRef>
    </p:bg>
    <p:spTree>
      <p:nvGrpSpPr>
        <p:cNvPr id="1" name=""/>
        <p:cNvGrpSpPr/>
        <p:nvPr/>
      </p:nvGrpSpPr>
      <p:grpSpPr>
        <a:xfrm>
          <a:off x="0" y="0"/>
          <a:ext cx="0" cy="0"/>
          <a:chOff x="0" y="0"/>
          <a:chExt cx="0" cy="0"/>
        </a:xfrm>
      </p:grpSpPr>
      <p:sp>
        <p:nvSpPr>
          <p:cNvPr id="4" name="Freeform 6"/>
          <p:cNvSpPr>
            <a:spLocks noChangeArrowheads="1"/>
          </p:cNvSpPr>
          <p:nvPr/>
        </p:nvSpPr>
        <p:spPr bwMode="auto">
          <a:xfrm>
            <a:off x="8151813" y="1685925"/>
            <a:ext cx="3275012" cy="4408488"/>
          </a:xfrm>
          <a:custGeom>
            <a:avLst/>
            <a:gdLst>
              <a:gd name="T0" fmla="*/ 0 w 4125"/>
              <a:gd name="T1" fmla="*/ 0 h 5554"/>
              <a:gd name="T2" fmla="*/ 4125 w 4125"/>
              <a:gd name="T3" fmla="*/ 5554 h 5554"/>
            </a:gdLst>
            <a:ahLst/>
            <a:cxnLst/>
            <a:rect l="T0" t="T1" r="T2" b="T3"/>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round/>
            <a:headEnd/>
            <a:tailEnd/>
          </a:ln>
        </p:spPr>
        <p:txBody>
          <a:bodyPr/>
          <a:lstStyle/>
          <a:p>
            <a:pPr>
              <a:defRPr/>
            </a:pPr>
            <a:endParaRPr lang="el-GR"/>
          </a:p>
        </p:txBody>
      </p:sp>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Στυλ κειμένου υποδείγματος</a:t>
            </a:r>
          </a:p>
        </p:txBody>
      </p:sp>
      <p:sp>
        <p:nvSpPr>
          <p:cNvPr id="5" name="Date Placeholder 3"/>
          <p:cNvSpPr>
            <a:spLocks noGrp="1"/>
          </p:cNvSpPr>
          <p:nvPr>
            <p:ph type="dt" sz="half" idx="10"/>
          </p:nvPr>
        </p:nvSpPr>
        <p:spPr>
          <a:xfrm>
            <a:off x="738188" y="6453188"/>
            <a:ext cx="1622425" cy="404812"/>
          </a:xfrm>
        </p:spPr>
        <p:txBody>
          <a:bodyPr/>
          <a:lstStyle>
            <a:lvl1pPr>
              <a:defRPr>
                <a:solidFill>
                  <a:schemeClr val="tx2"/>
                </a:solidFill>
              </a:defRPr>
            </a:lvl1pPr>
          </a:lstStyle>
          <a:p>
            <a:pPr>
              <a:defRPr/>
            </a:pPr>
            <a:fld id="{7A7171C0-E36B-44DB-9FE2-7BF2E350BE40}" type="datetimeFigureOut">
              <a:rPr lang="el-GR"/>
              <a:pPr>
                <a:defRPr/>
              </a:pPr>
              <a:t>24/6/2024</a:t>
            </a:fld>
            <a:endParaRPr lang="el-GR"/>
          </a:p>
        </p:txBody>
      </p:sp>
      <p:sp>
        <p:nvSpPr>
          <p:cNvPr id="6" name="Footer Placeholder 4"/>
          <p:cNvSpPr>
            <a:spLocks noGrp="1"/>
          </p:cNvSpPr>
          <p:nvPr>
            <p:ph type="ftr" sz="quarter" idx="11"/>
          </p:nvPr>
        </p:nvSpPr>
        <p:spPr>
          <a:xfrm>
            <a:off x="2584450" y="6453188"/>
            <a:ext cx="7023100" cy="404812"/>
          </a:xfrm>
        </p:spPr>
        <p:txBody>
          <a:bodyPr/>
          <a:lstStyle>
            <a:lvl1pPr algn="ctr">
              <a:defRPr>
                <a:solidFill>
                  <a:schemeClr val="tx2"/>
                </a:solidFill>
              </a:defRPr>
            </a:lvl1pPr>
          </a:lstStyle>
          <a:p>
            <a:pPr>
              <a:defRPr/>
            </a:pPr>
            <a:endParaRPr lang="el-GR"/>
          </a:p>
        </p:txBody>
      </p:sp>
      <p:sp>
        <p:nvSpPr>
          <p:cNvPr id="7" name="Slide Number Placeholder 5"/>
          <p:cNvSpPr>
            <a:spLocks noGrp="1"/>
          </p:cNvSpPr>
          <p:nvPr>
            <p:ph type="sldNum" sz="quarter" idx="12"/>
          </p:nvPr>
        </p:nvSpPr>
        <p:spPr>
          <a:xfrm>
            <a:off x="9831388" y="6453188"/>
            <a:ext cx="1595437" cy="404812"/>
          </a:xfrm>
        </p:spPr>
        <p:txBody>
          <a:bodyPr/>
          <a:lstStyle>
            <a:lvl1pPr>
              <a:defRPr>
                <a:solidFill>
                  <a:schemeClr val="tx2"/>
                </a:solidFill>
              </a:defRPr>
            </a:lvl1pPr>
          </a:lstStyle>
          <a:p>
            <a:pPr>
              <a:defRPr/>
            </a:pPr>
            <a:fld id="{83F9DC93-569F-495B-BCA7-BFC6F958E9B8}" type="slidenum">
              <a:rPr lang="el-GR"/>
              <a:pPr>
                <a:defRPr/>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3"/>
          <p:cNvSpPr>
            <a:spLocks noGrp="1"/>
          </p:cNvSpPr>
          <p:nvPr>
            <p:ph type="dt" sz="half" idx="10"/>
          </p:nvPr>
        </p:nvSpPr>
        <p:spPr/>
        <p:txBody>
          <a:bodyPr/>
          <a:lstStyle>
            <a:lvl1pPr>
              <a:defRPr/>
            </a:lvl1pPr>
          </a:lstStyle>
          <a:p>
            <a:pPr>
              <a:defRPr/>
            </a:pPr>
            <a:fld id="{DFC617C7-492A-4918-8124-ED552A65C40C}" type="datetimeFigureOut">
              <a:rPr lang="el-GR"/>
              <a:pPr>
                <a:defRPr/>
              </a:pPr>
              <a:t>24/6/2024</a:t>
            </a:fld>
            <a:endParaRPr lang="el-GR"/>
          </a:p>
        </p:txBody>
      </p:sp>
      <p:sp>
        <p:nvSpPr>
          <p:cNvPr id="6" name="Footer Placeholder 4"/>
          <p:cNvSpPr>
            <a:spLocks noGrp="1"/>
          </p:cNvSpPr>
          <p:nvPr>
            <p:ph type="ftr" sz="quarter" idx="11"/>
          </p:nvPr>
        </p:nvSpPr>
        <p:spPr/>
        <p:txBody>
          <a:bodyPr/>
          <a:lstStyle>
            <a:lvl1pPr>
              <a:defRPr/>
            </a:lvl1pPr>
          </a:lstStyle>
          <a:p>
            <a:pPr>
              <a:defRPr/>
            </a:pPr>
            <a:endParaRPr lang="el-GR"/>
          </a:p>
        </p:txBody>
      </p:sp>
      <p:sp>
        <p:nvSpPr>
          <p:cNvPr id="7" name="Slide Number Placeholder 5"/>
          <p:cNvSpPr>
            <a:spLocks noGrp="1"/>
          </p:cNvSpPr>
          <p:nvPr>
            <p:ph type="sldNum" sz="quarter" idx="12"/>
          </p:nvPr>
        </p:nvSpPr>
        <p:spPr/>
        <p:txBody>
          <a:bodyPr/>
          <a:lstStyle>
            <a:lvl1pPr>
              <a:defRPr/>
            </a:lvl1pPr>
          </a:lstStyle>
          <a:p>
            <a:pPr>
              <a:defRPr/>
            </a:pPr>
            <a:fld id="{2D44C066-9872-4EE5-8EF7-566C24CBEB20}" type="slidenum">
              <a:rPr lang="el-GR"/>
              <a:pPr>
                <a:defRPr/>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3"/>
          <p:cNvSpPr>
            <a:spLocks noGrp="1"/>
          </p:cNvSpPr>
          <p:nvPr>
            <p:ph type="dt" sz="half" idx="10"/>
          </p:nvPr>
        </p:nvSpPr>
        <p:spPr/>
        <p:txBody>
          <a:bodyPr/>
          <a:lstStyle>
            <a:lvl1pPr>
              <a:defRPr/>
            </a:lvl1pPr>
          </a:lstStyle>
          <a:p>
            <a:pPr>
              <a:defRPr/>
            </a:pPr>
            <a:fld id="{103D760E-DDF4-4285-9E74-50FAF9179437}" type="datetimeFigureOut">
              <a:rPr lang="el-GR"/>
              <a:pPr>
                <a:defRPr/>
              </a:pPr>
              <a:t>24/6/2024</a:t>
            </a:fld>
            <a:endParaRPr lang="el-GR"/>
          </a:p>
        </p:txBody>
      </p:sp>
      <p:sp>
        <p:nvSpPr>
          <p:cNvPr id="8" name="Footer Placeholder 4"/>
          <p:cNvSpPr>
            <a:spLocks noGrp="1"/>
          </p:cNvSpPr>
          <p:nvPr>
            <p:ph type="ftr" sz="quarter" idx="11"/>
          </p:nvPr>
        </p:nvSpPr>
        <p:spPr/>
        <p:txBody>
          <a:bodyPr/>
          <a:lstStyle>
            <a:lvl1pPr>
              <a:defRPr/>
            </a:lvl1pPr>
          </a:lstStyle>
          <a:p>
            <a:pPr>
              <a:defRPr/>
            </a:pPr>
            <a:endParaRPr lang="el-GR"/>
          </a:p>
        </p:txBody>
      </p:sp>
      <p:sp>
        <p:nvSpPr>
          <p:cNvPr id="9" name="Slide Number Placeholder 5"/>
          <p:cNvSpPr>
            <a:spLocks noGrp="1"/>
          </p:cNvSpPr>
          <p:nvPr>
            <p:ph type="sldNum" sz="quarter" idx="12"/>
          </p:nvPr>
        </p:nvSpPr>
        <p:spPr/>
        <p:txBody>
          <a:bodyPr/>
          <a:lstStyle>
            <a:lvl1pPr>
              <a:defRPr/>
            </a:lvl1pPr>
          </a:lstStyle>
          <a:p>
            <a:pPr>
              <a:defRPr/>
            </a:pPr>
            <a:fld id="{FD4F18DC-7F9C-4012-9E21-7A644F71B58B}" type="slidenum">
              <a:rPr lang="el-GR"/>
              <a:pPr>
                <a:defRPr/>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3"/>
          <p:cNvSpPr>
            <a:spLocks noGrp="1"/>
          </p:cNvSpPr>
          <p:nvPr>
            <p:ph type="dt" sz="half" idx="10"/>
          </p:nvPr>
        </p:nvSpPr>
        <p:spPr/>
        <p:txBody>
          <a:bodyPr/>
          <a:lstStyle>
            <a:lvl1pPr>
              <a:defRPr/>
            </a:lvl1pPr>
          </a:lstStyle>
          <a:p>
            <a:pPr>
              <a:defRPr/>
            </a:pPr>
            <a:fld id="{A3427581-D5AB-435E-8DCF-3F20ED3240B6}" type="datetimeFigureOut">
              <a:rPr lang="el-GR"/>
              <a:pPr>
                <a:defRPr/>
              </a:pPr>
              <a:t>24/6/2024</a:t>
            </a:fld>
            <a:endParaRPr lang="el-GR"/>
          </a:p>
        </p:txBody>
      </p:sp>
      <p:sp>
        <p:nvSpPr>
          <p:cNvPr id="4" name="Footer Placeholder 4"/>
          <p:cNvSpPr>
            <a:spLocks noGrp="1"/>
          </p:cNvSpPr>
          <p:nvPr>
            <p:ph type="ftr" sz="quarter" idx="11"/>
          </p:nvPr>
        </p:nvSpPr>
        <p:spPr/>
        <p:txBody>
          <a:bodyPr/>
          <a:lstStyle>
            <a:lvl1pPr>
              <a:defRPr/>
            </a:lvl1pPr>
          </a:lstStyle>
          <a:p>
            <a:pPr>
              <a:defRPr/>
            </a:pPr>
            <a:endParaRPr lang="el-GR"/>
          </a:p>
        </p:txBody>
      </p:sp>
      <p:sp>
        <p:nvSpPr>
          <p:cNvPr id="5" name="Slide Number Placeholder 5"/>
          <p:cNvSpPr>
            <a:spLocks noGrp="1"/>
          </p:cNvSpPr>
          <p:nvPr>
            <p:ph type="sldNum" sz="quarter" idx="12"/>
          </p:nvPr>
        </p:nvSpPr>
        <p:spPr/>
        <p:txBody>
          <a:bodyPr/>
          <a:lstStyle>
            <a:lvl1pPr>
              <a:defRPr/>
            </a:lvl1pPr>
          </a:lstStyle>
          <a:p>
            <a:pPr>
              <a:defRPr/>
            </a:pPr>
            <a:fld id="{30C1B159-B634-4DED-B842-AC9EFFE72BA5}" type="slidenum">
              <a:rPr lang="el-GR"/>
              <a:pPr>
                <a:defRPr/>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9579E77-5022-4452-AF8E-AE3DB1889B68}" type="datetimeFigureOut">
              <a:rPr lang="el-GR"/>
              <a:pPr>
                <a:defRPr/>
              </a:pPr>
              <a:t>24/6/2024</a:t>
            </a:fld>
            <a:endParaRPr lang="el-GR"/>
          </a:p>
        </p:txBody>
      </p:sp>
      <p:sp>
        <p:nvSpPr>
          <p:cNvPr id="3" name="Footer Placeholder 4"/>
          <p:cNvSpPr>
            <a:spLocks noGrp="1"/>
          </p:cNvSpPr>
          <p:nvPr>
            <p:ph type="ftr" sz="quarter" idx="11"/>
          </p:nvPr>
        </p:nvSpPr>
        <p:spPr/>
        <p:txBody>
          <a:bodyPr/>
          <a:lstStyle>
            <a:lvl1pPr>
              <a:defRPr/>
            </a:lvl1pPr>
          </a:lstStyle>
          <a:p>
            <a:pPr>
              <a:defRPr/>
            </a:pPr>
            <a:endParaRPr lang="el-GR"/>
          </a:p>
        </p:txBody>
      </p:sp>
      <p:sp>
        <p:nvSpPr>
          <p:cNvPr id="4" name="Slide Number Placeholder 5"/>
          <p:cNvSpPr>
            <a:spLocks noGrp="1"/>
          </p:cNvSpPr>
          <p:nvPr>
            <p:ph type="sldNum" sz="quarter" idx="12"/>
          </p:nvPr>
        </p:nvSpPr>
        <p:spPr/>
        <p:txBody>
          <a:bodyPr/>
          <a:lstStyle>
            <a:lvl1pPr>
              <a:defRPr/>
            </a:lvl1pPr>
          </a:lstStyle>
          <a:p>
            <a:pPr>
              <a:defRPr/>
            </a:pPr>
            <a:fld id="{4C5F739F-F6C1-4470-B8C5-9D3F3DB84348}" type="slidenum">
              <a:rPr lang="el-GR"/>
              <a:pPr>
                <a:defRPr/>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sp>
        <p:nvSpPr>
          <p:cNvPr id="5" name="Rectangle 7"/>
          <p:cNvSpPr/>
          <p:nvPr/>
        </p:nvSpPr>
        <p:spPr>
          <a:xfrm>
            <a:off x="0" y="0"/>
            <a:ext cx="530383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8"/>
          <p:cNvSpPr/>
          <p:nvPr/>
        </p:nvSpPr>
        <p:spPr>
          <a:xfrm>
            <a:off x="5303838"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oAutofit/>
          </a:bodyPr>
          <a:lstStyle>
            <a:lvl1pPr>
              <a:lnSpc>
                <a:spcPct val="84000"/>
              </a:lnSpc>
              <a:defRPr sz="4800" baseline="0">
                <a:solidFill>
                  <a:schemeClr val="tx2"/>
                </a:solidFill>
              </a:defRPr>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7" name="Date Placeholder 4"/>
          <p:cNvSpPr>
            <a:spLocks noGrp="1"/>
          </p:cNvSpPr>
          <p:nvPr>
            <p:ph type="dt" sz="half" idx="10"/>
          </p:nvPr>
        </p:nvSpPr>
        <p:spPr>
          <a:xfrm>
            <a:off x="723900" y="6453188"/>
            <a:ext cx="1204913" cy="404812"/>
          </a:xfrm>
        </p:spPr>
        <p:txBody>
          <a:bodyPr/>
          <a:lstStyle>
            <a:lvl1pPr>
              <a:defRPr>
                <a:solidFill>
                  <a:schemeClr val="tx2"/>
                </a:solidFill>
              </a:defRPr>
            </a:lvl1pPr>
          </a:lstStyle>
          <a:p>
            <a:pPr>
              <a:defRPr/>
            </a:pPr>
            <a:fld id="{21FD2114-64CB-4A32-BB8D-7F920AF7FD68}" type="datetimeFigureOut">
              <a:rPr lang="el-GR"/>
              <a:pPr>
                <a:defRPr/>
              </a:pPr>
              <a:t>24/6/2024</a:t>
            </a:fld>
            <a:endParaRPr lang="el-GR"/>
          </a:p>
        </p:txBody>
      </p:sp>
      <p:sp>
        <p:nvSpPr>
          <p:cNvPr id="8" name="Footer Placeholder 5"/>
          <p:cNvSpPr>
            <a:spLocks noGrp="1"/>
          </p:cNvSpPr>
          <p:nvPr>
            <p:ph type="ftr" sz="quarter" idx="11"/>
          </p:nvPr>
        </p:nvSpPr>
        <p:spPr>
          <a:xfrm>
            <a:off x="2206625" y="6453188"/>
            <a:ext cx="2373313" cy="404812"/>
          </a:xfrm>
        </p:spPr>
        <p:txBody>
          <a:bodyPr/>
          <a:lstStyle>
            <a:lvl1pPr>
              <a:defRPr>
                <a:solidFill>
                  <a:schemeClr val="tx2"/>
                </a:solidFill>
              </a:defRPr>
            </a:lvl1pPr>
          </a:lstStyle>
          <a:p>
            <a:pPr>
              <a:defRPr/>
            </a:pPr>
            <a:endParaRPr lang="el-GR"/>
          </a:p>
        </p:txBody>
      </p:sp>
      <p:sp>
        <p:nvSpPr>
          <p:cNvPr id="9" name="Slide Number Placeholder 6"/>
          <p:cNvSpPr>
            <a:spLocks noGrp="1"/>
          </p:cNvSpPr>
          <p:nvPr>
            <p:ph type="sldNum" sz="quarter" idx="12"/>
          </p:nvPr>
        </p:nvSpPr>
        <p:spPr>
          <a:xfrm>
            <a:off x="9883775" y="6453188"/>
            <a:ext cx="1595438" cy="404812"/>
          </a:xfrm>
        </p:spPr>
        <p:txBody>
          <a:bodyPr/>
          <a:lstStyle>
            <a:lvl1pPr>
              <a:defRPr>
                <a:solidFill>
                  <a:schemeClr val="tx2"/>
                </a:solidFill>
              </a:defRPr>
            </a:lvl1pPr>
          </a:lstStyle>
          <a:p>
            <a:pPr>
              <a:defRPr/>
            </a:pPr>
            <a:fld id="{C7B0FFE5-3E8F-4AD7-849A-75CCF12222E4}" type="slidenum">
              <a:rPr lang="el-GR"/>
              <a:pPr>
                <a:defRPr/>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5" name="Rectangle 7"/>
          <p:cNvSpPr/>
          <p:nvPr/>
        </p:nvSpPr>
        <p:spPr>
          <a:xfrm>
            <a:off x="0" y="0"/>
            <a:ext cx="530383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8"/>
          <p:cNvSpPr/>
          <p:nvPr/>
        </p:nvSpPr>
        <p:spPr>
          <a:xfrm>
            <a:off x="5303838"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ormAutofit/>
          </a:bodyPr>
          <a:lstStyle>
            <a:lvl1pPr>
              <a:lnSpc>
                <a:spcPct val="84000"/>
              </a:lnSpc>
              <a:defRPr sz="4800" baseline="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5532120" y="0"/>
            <a:ext cx="6659880" cy="6857999"/>
          </a:xfrm>
        </p:spPr>
        <p:txBody>
          <a:bodyPr rtlCol="0">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l-GR" noProof="0"/>
              <a:t>Κάντε κλικ στο εικονίδιο για να προσθέσετε εικόνα</a:t>
            </a:r>
            <a:endParaRPr lang="en-US" noProof="0"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7" name="Date Placeholder 4"/>
          <p:cNvSpPr>
            <a:spLocks noGrp="1"/>
          </p:cNvSpPr>
          <p:nvPr>
            <p:ph type="dt" sz="half" idx="10"/>
          </p:nvPr>
        </p:nvSpPr>
        <p:spPr>
          <a:xfrm>
            <a:off x="723900" y="6453188"/>
            <a:ext cx="1204913" cy="404812"/>
          </a:xfrm>
        </p:spPr>
        <p:txBody>
          <a:bodyPr/>
          <a:lstStyle>
            <a:lvl1pPr>
              <a:defRPr>
                <a:solidFill>
                  <a:schemeClr val="tx2"/>
                </a:solidFill>
              </a:defRPr>
            </a:lvl1pPr>
          </a:lstStyle>
          <a:p>
            <a:pPr>
              <a:defRPr/>
            </a:pPr>
            <a:fld id="{E7994262-912E-4F59-9D0C-939FF7670AD6}" type="datetimeFigureOut">
              <a:rPr lang="el-GR"/>
              <a:pPr>
                <a:defRPr/>
              </a:pPr>
              <a:t>24/6/2024</a:t>
            </a:fld>
            <a:endParaRPr lang="el-GR"/>
          </a:p>
        </p:txBody>
      </p:sp>
      <p:sp>
        <p:nvSpPr>
          <p:cNvPr id="8" name="Footer Placeholder 5"/>
          <p:cNvSpPr>
            <a:spLocks noGrp="1"/>
          </p:cNvSpPr>
          <p:nvPr>
            <p:ph type="ftr" sz="quarter" idx="11"/>
          </p:nvPr>
        </p:nvSpPr>
        <p:spPr>
          <a:xfrm>
            <a:off x="2206625" y="6453188"/>
            <a:ext cx="2373313" cy="404812"/>
          </a:xfrm>
        </p:spPr>
        <p:txBody>
          <a:bodyPr/>
          <a:lstStyle>
            <a:lvl1pPr>
              <a:defRPr>
                <a:solidFill>
                  <a:schemeClr val="tx2"/>
                </a:solidFill>
              </a:defRPr>
            </a:lvl1pPr>
          </a:lstStyle>
          <a:p>
            <a:pPr>
              <a:defRPr/>
            </a:pPr>
            <a:endParaRPr lang="el-GR"/>
          </a:p>
        </p:txBody>
      </p:sp>
      <p:sp>
        <p:nvSpPr>
          <p:cNvPr id="9" name="Slide Number Placeholder 6"/>
          <p:cNvSpPr>
            <a:spLocks noGrp="1"/>
          </p:cNvSpPr>
          <p:nvPr>
            <p:ph type="sldNum" sz="quarter" idx="12"/>
          </p:nvPr>
        </p:nvSpPr>
        <p:spPr>
          <a:xfrm>
            <a:off x="9883775" y="6453188"/>
            <a:ext cx="1595438" cy="404812"/>
          </a:xfrm>
        </p:spPr>
        <p:txBody>
          <a:bodyPr/>
          <a:lstStyle>
            <a:lvl1pPr>
              <a:defRPr>
                <a:solidFill>
                  <a:schemeClr val="tx2"/>
                </a:solidFill>
              </a:defRPr>
            </a:lvl1pPr>
          </a:lstStyle>
          <a:p>
            <a:pPr>
              <a:defRPr/>
            </a:pPr>
            <a:fld id="{ED0C45BA-6A41-41D0-88C2-D0F961126B77}" type="slidenum">
              <a:rPr lang="el-GR"/>
              <a:pPr>
                <a:defRPr/>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371600" y="685800"/>
            <a:ext cx="9601200" cy="1485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l-GR" smtClean="0"/>
              <a:t>Κάντε κλικ για να επεξεργαστείτε τον τίτλο υποδείγματος</a:t>
            </a:r>
            <a:endParaRPr lang="en-US" smtClean="0"/>
          </a:p>
        </p:txBody>
      </p:sp>
      <p:sp>
        <p:nvSpPr>
          <p:cNvPr id="1027" name="Text Placeholder 2"/>
          <p:cNvSpPr>
            <a:spLocks noGrp="1"/>
          </p:cNvSpPr>
          <p:nvPr>
            <p:ph type="body" idx="1"/>
          </p:nvPr>
        </p:nvSpPr>
        <p:spPr bwMode="auto">
          <a:xfrm>
            <a:off x="1371600" y="2286000"/>
            <a:ext cx="9601200" cy="3581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l-GR" smtClean="0"/>
              <a:t>Στυλ κειμένου υποδείγματος</a:t>
            </a:r>
          </a:p>
          <a:p>
            <a:pPr lvl="1"/>
            <a:r>
              <a:rPr lang="el-GR" smtClean="0"/>
              <a:t>Δεύτερο επίπεδο</a:t>
            </a:r>
          </a:p>
          <a:p>
            <a:pPr lvl="2"/>
            <a:r>
              <a:rPr lang="el-GR" smtClean="0"/>
              <a:t>Τρίτο επίπεδο</a:t>
            </a:r>
          </a:p>
          <a:p>
            <a:pPr lvl="3"/>
            <a:r>
              <a:rPr lang="el-GR" smtClean="0"/>
              <a:t>Τέταρτο επίπεδο</a:t>
            </a:r>
          </a:p>
          <a:p>
            <a:pPr lvl="4"/>
            <a:r>
              <a:rPr lang="el-GR" smtClean="0"/>
              <a:t>Πέμπτο επίπεδο</a:t>
            </a:r>
            <a:endParaRPr lang="en-US" smtClean="0"/>
          </a:p>
        </p:txBody>
      </p:sp>
      <p:sp>
        <p:nvSpPr>
          <p:cNvPr id="4" name="Date Placeholder 3"/>
          <p:cNvSpPr>
            <a:spLocks noGrp="1"/>
          </p:cNvSpPr>
          <p:nvPr>
            <p:ph type="dt" sz="half" idx="2"/>
          </p:nvPr>
        </p:nvSpPr>
        <p:spPr>
          <a:xfrm>
            <a:off x="1390650" y="6453188"/>
            <a:ext cx="1204913" cy="404812"/>
          </a:xfrm>
          <a:prstGeom prst="rect">
            <a:avLst/>
          </a:prstGeom>
        </p:spPr>
        <p:txBody>
          <a:bodyPr vert="horz" lIns="91440" tIns="45720" rIns="91440" bIns="45720" rtlCol="0" anchor="ctr"/>
          <a:lstStyle>
            <a:lvl1pPr algn="l" fontAlgn="auto">
              <a:spcBef>
                <a:spcPts val="0"/>
              </a:spcBef>
              <a:spcAft>
                <a:spcPts val="0"/>
              </a:spcAft>
              <a:defRPr sz="1200" baseline="0">
                <a:solidFill>
                  <a:schemeClr val="tx2"/>
                </a:solidFill>
                <a:latin typeface="+mn-lt"/>
                <a:cs typeface="+mn-cs"/>
              </a:defRPr>
            </a:lvl1pPr>
          </a:lstStyle>
          <a:p>
            <a:pPr>
              <a:defRPr/>
            </a:pPr>
            <a:fld id="{7BD9EA9C-4807-4E7A-B21C-8AF3BDEB8E47}" type="datetimeFigureOut">
              <a:rPr lang="el-GR"/>
              <a:pPr>
                <a:defRPr/>
              </a:pPr>
              <a:t>24/6/2024</a:t>
            </a:fld>
            <a:endParaRPr lang="el-GR"/>
          </a:p>
        </p:txBody>
      </p:sp>
      <p:sp>
        <p:nvSpPr>
          <p:cNvPr id="5" name="Footer Placeholder 4"/>
          <p:cNvSpPr>
            <a:spLocks noGrp="1"/>
          </p:cNvSpPr>
          <p:nvPr>
            <p:ph type="ftr" sz="quarter" idx="3"/>
          </p:nvPr>
        </p:nvSpPr>
        <p:spPr>
          <a:xfrm>
            <a:off x="2894013" y="6453188"/>
            <a:ext cx="6280150" cy="404812"/>
          </a:xfrm>
          <a:prstGeom prst="rect">
            <a:avLst/>
          </a:prstGeom>
        </p:spPr>
        <p:txBody>
          <a:bodyPr vert="horz" lIns="91440" tIns="45720" rIns="91440" bIns="45720" rtlCol="0" anchor="ctr"/>
          <a:lstStyle>
            <a:lvl1pPr algn="l" fontAlgn="auto">
              <a:spcBef>
                <a:spcPts val="0"/>
              </a:spcBef>
              <a:spcAft>
                <a:spcPts val="0"/>
              </a:spcAft>
              <a:defRPr sz="1200" baseline="0">
                <a:solidFill>
                  <a:schemeClr val="tx2"/>
                </a:solidFill>
                <a:latin typeface="+mn-lt"/>
                <a:cs typeface="+mn-cs"/>
              </a:defRPr>
            </a:lvl1pPr>
          </a:lstStyle>
          <a:p>
            <a:pPr>
              <a:defRPr/>
            </a:pPr>
            <a:endParaRPr lang="el-GR"/>
          </a:p>
        </p:txBody>
      </p:sp>
      <p:sp>
        <p:nvSpPr>
          <p:cNvPr id="6" name="Slide Number Placeholder 5"/>
          <p:cNvSpPr>
            <a:spLocks noGrp="1"/>
          </p:cNvSpPr>
          <p:nvPr>
            <p:ph type="sldNum" sz="quarter" idx="4"/>
          </p:nvPr>
        </p:nvSpPr>
        <p:spPr>
          <a:xfrm>
            <a:off x="9472613" y="6453188"/>
            <a:ext cx="1597025" cy="404812"/>
          </a:xfrm>
          <a:prstGeom prst="rect">
            <a:avLst/>
          </a:prstGeom>
        </p:spPr>
        <p:txBody>
          <a:bodyPr vert="horz" lIns="91440" tIns="45720" rIns="91440" bIns="45720" rtlCol="0" anchor="ctr"/>
          <a:lstStyle>
            <a:lvl1pPr algn="r" fontAlgn="auto">
              <a:spcBef>
                <a:spcPts val="0"/>
              </a:spcBef>
              <a:spcAft>
                <a:spcPts val="0"/>
              </a:spcAft>
              <a:defRPr sz="1200" baseline="0">
                <a:solidFill>
                  <a:schemeClr val="tx2"/>
                </a:solidFill>
                <a:latin typeface="+mn-lt"/>
                <a:cs typeface="+mn-cs"/>
              </a:defRPr>
            </a:lvl1pPr>
          </a:lstStyle>
          <a:p>
            <a:pPr>
              <a:defRPr/>
            </a:pPr>
            <a:fld id="{CB57BE6A-B078-47B3-9E3D-864B09D77561}" type="slidenum">
              <a:rPr lang="el-GR"/>
              <a:pPr>
                <a:defRPr/>
              </a:pPr>
              <a:t>‹#›</a:t>
            </a:fld>
            <a:endParaRPr lang="el-GR"/>
          </a:p>
        </p:txBody>
      </p:sp>
      <p:sp>
        <p:nvSpPr>
          <p:cNvPr id="9" name="Rectangle 8"/>
          <p:cNvSpPr/>
          <p:nvPr/>
        </p:nvSpPr>
        <p:spPr>
          <a:xfrm>
            <a:off x="477838"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797" r:id="rId1"/>
    <p:sldLayoutId id="2147483790" r:id="rId2"/>
    <p:sldLayoutId id="2147483798" r:id="rId3"/>
    <p:sldLayoutId id="2147483791" r:id="rId4"/>
    <p:sldLayoutId id="2147483792" r:id="rId5"/>
    <p:sldLayoutId id="2147483793" r:id="rId6"/>
    <p:sldLayoutId id="2147483794" r:id="rId7"/>
    <p:sldLayoutId id="2147483799" r:id="rId8"/>
    <p:sldLayoutId id="2147483800" r:id="rId9"/>
    <p:sldLayoutId id="2147483795" r:id="rId10"/>
    <p:sldLayoutId id="2147483796" r:id="rId11"/>
  </p:sldLayoutIdLst>
  <p:txStyles>
    <p:titleStyle>
      <a:lvl1pPr algn="l" rtl="0" eaLnBrk="0" fontAlgn="base" hangingPunct="0">
        <a:lnSpc>
          <a:spcPct val="89000"/>
        </a:lnSpc>
        <a:spcBef>
          <a:spcPct val="0"/>
        </a:spcBef>
        <a:spcAft>
          <a:spcPct val="0"/>
        </a:spcAft>
        <a:defRPr sz="4400" kern="1200">
          <a:solidFill>
            <a:schemeClr val="tx2"/>
          </a:solidFill>
          <a:latin typeface="+mj-lt"/>
          <a:ea typeface="+mj-ea"/>
          <a:cs typeface="+mj-cs"/>
        </a:defRPr>
      </a:lvl1pPr>
      <a:lvl2pPr algn="l" rtl="0" eaLnBrk="0" fontAlgn="base" hangingPunct="0">
        <a:lnSpc>
          <a:spcPct val="89000"/>
        </a:lnSpc>
        <a:spcBef>
          <a:spcPct val="0"/>
        </a:spcBef>
        <a:spcAft>
          <a:spcPct val="0"/>
        </a:spcAft>
        <a:defRPr sz="4400">
          <a:solidFill>
            <a:schemeClr val="tx2"/>
          </a:solidFill>
          <a:latin typeface="Franklin Gothic Book" pitchFamily="34" charset="0"/>
        </a:defRPr>
      </a:lvl2pPr>
      <a:lvl3pPr algn="l" rtl="0" eaLnBrk="0" fontAlgn="base" hangingPunct="0">
        <a:lnSpc>
          <a:spcPct val="89000"/>
        </a:lnSpc>
        <a:spcBef>
          <a:spcPct val="0"/>
        </a:spcBef>
        <a:spcAft>
          <a:spcPct val="0"/>
        </a:spcAft>
        <a:defRPr sz="4400">
          <a:solidFill>
            <a:schemeClr val="tx2"/>
          </a:solidFill>
          <a:latin typeface="Franklin Gothic Book" pitchFamily="34" charset="0"/>
        </a:defRPr>
      </a:lvl3pPr>
      <a:lvl4pPr algn="l" rtl="0" eaLnBrk="0" fontAlgn="base" hangingPunct="0">
        <a:lnSpc>
          <a:spcPct val="89000"/>
        </a:lnSpc>
        <a:spcBef>
          <a:spcPct val="0"/>
        </a:spcBef>
        <a:spcAft>
          <a:spcPct val="0"/>
        </a:spcAft>
        <a:defRPr sz="4400">
          <a:solidFill>
            <a:schemeClr val="tx2"/>
          </a:solidFill>
          <a:latin typeface="Franklin Gothic Book" pitchFamily="34" charset="0"/>
        </a:defRPr>
      </a:lvl4pPr>
      <a:lvl5pPr algn="l" rtl="0" eaLnBrk="0" fontAlgn="base" hangingPunct="0">
        <a:lnSpc>
          <a:spcPct val="89000"/>
        </a:lnSpc>
        <a:spcBef>
          <a:spcPct val="0"/>
        </a:spcBef>
        <a:spcAft>
          <a:spcPct val="0"/>
        </a:spcAft>
        <a:defRPr sz="4400">
          <a:solidFill>
            <a:schemeClr val="tx2"/>
          </a:solidFill>
          <a:latin typeface="Franklin Gothic Book" pitchFamily="34" charset="0"/>
        </a:defRPr>
      </a:lvl5pPr>
      <a:lvl6pPr marL="457200" algn="l" rtl="0" fontAlgn="base">
        <a:lnSpc>
          <a:spcPct val="89000"/>
        </a:lnSpc>
        <a:spcBef>
          <a:spcPct val="0"/>
        </a:spcBef>
        <a:spcAft>
          <a:spcPct val="0"/>
        </a:spcAft>
        <a:defRPr sz="4400">
          <a:solidFill>
            <a:schemeClr val="tx2"/>
          </a:solidFill>
          <a:latin typeface="Franklin Gothic Book" pitchFamily="34" charset="0"/>
        </a:defRPr>
      </a:lvl6pPr>
      <a:lvl7pPr marL="914400" algn="l" rtl="0" fontAlgn="base">
        <a:lnSpc>
          <a:spcPct val="89000"/>
        </a:lnSpc>
        <a:spcBef>
          <a:spcPct val="0"/>
        </a:spcBef>
        <a:spcAft>
          <a:spcPct val="0"/>
        </a:spcAft>
        <a:defRPr sz="4400">
          <a:solidFill>
            <a:schemeClr val="tx2"/>
          </a:solidFill>
          <a:latin typeface="Franklin Gothic Book" pitchFamily="34" charset="0"/>
        </a:defRPr>
      </a:lvl7pPr>
      <a:lvl8pPr marL="1371600" algn="l" rtl="0" fontAlgn="base">
        <a:lnSpc>
          <a:spcPct val="89000"/>
        </a:lnSpc>
        <a:spcBef>
          <a:spcPct val="0"/>
        </a:spcBef>
        <a:spcAft>
          <a:spcPct val="0"/>
        </a:spcAft>
        <a:defRPr sz="4400">
          <a:solidFill>
            <a:schemeClr val="tx2"/>
          </a:solidFill>
          <a:latin typeface="Franklin Gothic Book" pitchFamily="34" charset="0"/>
        </a:defRPr>
      </a:lvl8pPr>
      <a:lvl9pPr marL="1828800" algn="l" rtl="0" fontAlgn="base">
        <a:lnSpc>
          <a:spcPct val="89000"/>
        </a:lnSpc>
        <a:spcBef>
          <a:spcPct val="0"/>
        </a:spcBef>
        <a:spcAft>
          <a:spcPct val="0"/>
        </a:spcAft>
        <a:defRPr sz="4400">
          <a:solidFill>
            <a:schemeClr val="tx2"/>
          </a:solidFill>
          <a:latin typeface="Franklin Gothic Book" pitchFamily="34" charset="0"/>
        </a:defRPr>
      </a:lvl9pPr>
    </p:titleStyle>
    <p:bodyStyle>
      <a:lvl1pPr marL="382588" indent="-382588" algn="l" rtl="0" eaLnBrk="0" fontAlgn="base" hangingPunct="0">
        <a:lnSpc>
          <a:spcPct val="94000"/>
        </a:lnSpc>
        <a:spcBef>
          <a:spcPts val="1000"/>
        </a:spcBef>
        <a:spcAft>
          <a:spcPts val="200"/>
        </a:spcAft>
        <a:buFont typeface="Franklin Gothic Book" pitchFamily="34" charset="0"/>
        <a:buChar char="■"/>
        <a:defRPr sz="2000" kern="1200">
          <a:solidFill>
            <a:schemeClr val="tx2"/>
          </a:solidFill>
          <a:latin typeface="+mn-lt"/>
          <a:ea typeface="+mn-ea"/>
          <a:cs typeface="+mn-cs"/>
        </a:defRPr>
      </a:lvl1pPr>
      <a:lvl2pPr marL="914400" indent="-382588" algn="l" rtl="0" eaLnBrk="0" fontAlgn="base" hangingPunct="0">
        <a:lnSpc>
          <a:spcPct val="94000"/>
        </a:lnSpc>
        <a:spcBef>
          <a:spcPts val="500"/>
        </a:spcBef>
        <a:spcAft>
          <a:spcPts val="200"/>
        </a:spcAft>
        <a:buFont typeface="Franklin Gothic Book" pitchFamily="34" charset="0"/>
        <a:buChar char="–"/>
        <a:defRPr sz="2000" i="1" kern="1200">
          <a:solidFill>
            <a:schemeClr val="tx2"/>
          </a:solidFill>
          <a:latin typeface="+mn-lt"/>
          <a:ea typeface="+mn-ea"/>
          <a:cs typeface="+mn-cs"/>
        </a:defRPr>
      </a:lvl2pPr>
      <a:lvl3pPr marL="1371600" indent="-382588" algn="l" rtl="0" eaLnBrk="0" fontAlgn="base" hangingPunct="0">
        <a:lnSpc>
          <a:spcPct val="94000"/>
        </a:lnSpc>
        <a:spcBef>
          <a:spcPts val="500"/>
        </a:spcBef>
        <a:spcAft>
          <a:spcPts val="200"/>
        </a:spcAft>
        <a:buFont typeface="Franklin Gothic Book" pitchFamily="34" charset="0"/>
        <a:buChar char="■"/>
        <a:defRPr sz="2400" kern="1200">
          <a:solidFill>
            <a:schemeClr val="tx2"/>
          </a:solidFill>
          <a:latin typeface="+mn-lt"/>
          <a:ea typeface="+mn-ea"/>
          <a:cs typeface="+mn-cs"/>
        </a:defRPr>
      </a:lvl3pPr>
      <a:lvl4pPr marL="1828800" indent="-382588" algn="l" rtl="0" eaLnBrk="0" fontAlgn="base" hangingPunct="0">
        <a:lnSpc>
          <a:spcPct val="94000"/>
        </a:lnSpc>
        <a:spcBef>
          <a:spcPts val="500"/>
        </a:spcBef>
        <a:spcAft>
          <a:spcPts val="200"/>
        </a:spcAft>
        <a:buFont typeface="Franklin Gothic Book" pitchFamily="34" charset="0"/>
        <a:buChar char="–"/>
        <a:defRPr sz="2000" i="1" kern="1200">
          <a:solidFill>
            <a:schemeClr val="tx2"/>
          </a:solidFill>
          <a:latin typeface="+mn-lt"/>
          <a:ea typeface="+mn-ea"/>
          <a:cs typeface="+mn-cs"/>
        </a:defRPr>
      </a:lvl4pPr>
      <a:lvl5pPr marL="2286000" indent="-382588" algn="l" rtl="0" eaLnBrk="0" fontAlgn="base" hangingPunct="0">
        <a:lnSpc>
          <a:spcPct val="94000"/>
        </a:lnSpc>
        <a:spcBef>
          <a:spcPts val="500"/>
        </a:spcBef>
        <a:spcAft>
          <a:spcPts val="200"/>
        </a:spcAft>
        <a:buFont typeface="Franklin Gothic Book" pitchFamily="34" charset="0"/>
        <a:buChar char="■"/>
        <a:defRPr sz="1600" kern="120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2573338" y="2555875"/>
            <a:ext cx="8267700" cy="1200150"/>
          </a:xfrm>
        </p:spPr>
        <p:txBody>
          <a:bodyPr rtlCol="0">
            <a:normAutofit fontScale="90000"/>
          </a:bodyPr>
          <a:lstStyle/>
          <a:p>
            <a:pPr>
              <a:defRPr/>
            </a:pPr>
            <a:r>
              <a:rPr lang="en" sz="4000" dirty="0" smtClean="0"/>
              <a:t> </a:t>
            </a:r>
            <a:r>
              <a:rPr lang="el-GR" sz="4000" dirty="0" smtClean="0"/>
              <a:t/>
            </a:r>
            <a:br>
              <a:rPr lang="el-GR" sz="4000" dirty="0" smtClean="0"/>
            </a:br>
            <a:r>
              <a:rPr lang="en" sz="4000" dirty="0" smtClean="0"/>
              <a:t>learning </a:t>
            </a:r>
            <a:r>
              <a:rPr lang="en" sz="4000" dirty="0" smtClean="0"/>
              <a:t>the colors </a:t>
            </a:r>
            <a:r>
              <a:rPr lang="el-GR" sz="4000" dirty="0" err="1" smtClean="0"/>
              <a:t>ιν</a:t>
            </a:r>
            <a:r>
              <a:rPr lang="en" sz="4000" dirty="0" smtClean="0"/>
              <a:t> </a:t>
            </a:r>
            <a:r>
              <a:rPr lang="en" sz="4000" dirty="0" smtClean="0"/>
              <a:t>French </a:t>
            </a:r>
            <a:r>
              <a:rPr lang="en-US" sz="4000" dirty="0" smtClean="0"/>
              <a:t>through</a:t>
            </a:r>
            <a:r>
              <a:rPr lang="en" sz="4000" dirty="0" smtClean="0"/>
              <a:t> Claude </a:t>
            </a:r>
            <a:r>
              <a:rPr lang="en" sz="4000" dirty="0" smtClean="0"/>
              <a:t>Monet’s </a:t>
            </a:r>
            <a:r>
              <a:rPr lang="en" sz="4000" dirty="0" smtClean="0"/>
              <a:t>paintings</a:t>
            </a:r>
            <a:endParaRPr lang="el-GR" sz="4000" dirty="0"/>
          </a:p>
        </p:txBody>
      </p:sp>
      <p:sp>
        <p:nvSpPr>
          <p:cNvPr id="3" name="Υπότιτλος 2"/>
          <p:cNvSpPr>
            <a:spLocks noGrp="1"/>
          </p:cNvSpPr>
          <p:nvPr>
            <p:ph type="subTitle" idx="1"/>
          </p:nvPr>
        </p:nvSpPr>
        <p:spPr>
          <a:xfrm>
            <a:off x="1030288" y="4027488"/>
            <a:ext cx="9144000" cy="1655762"/>
          </a:xfrm>
        </p:spPr>
        <p:txBody>
          <a:bodyPr rtlCol="0">
            <a:normAutofit lnSpcReduction="10000"/>
          </a:bodyPr>
          <a:lstStyle/>
          <a:p>
            <a:pPr eaLnBrk="1" fontAlgn="auto" hangingPunct="1">
              <a:defRPr/>
            </a:pPr>
            <a:endParaRPr lang="el-GR" dirty="0"/>
          </a:p>
          <a:p>
            <a:pPr eaLnBrk="1" fontAlgn="auto" hangingPunct="1">
              <a:defRPr/>
            </a:pPr>
            <a:endParaRPr lang="el-GR" dirty="0"/>
          </a:p>
          <a:p>
            <a:pPr eaLnBrk="1" fontAlgn="auto" hangingPunct="1">
              <a:defRPr/>
            </a:pPr>
            <a:endParaRPr lang="el-GR" dirty="0"/>
          </a:p>
          <a:p>
            <a:pPr algn="l" eaLnBrk="1" fontAlgn="auto" hangingPunct="1">
              <a:defRPr/>
            </a:pPr>
            <a:r>
              <a:rPr lang="en" dirty="0" smtClean="0"/>
              <a:t>Creator: Trimbou Konstantina Panagiota</a:t>
            </a:r>
            <a:endParaRPr lang="el-GR" dirty="0"/>
          </a:p>
          <a:p>
            <a:pPr eaLnBrk="1" fontAlgn="auto" hangingPunct="1">
              <a:defRPr/>
            </a:pPr>
            <a:endParaRPr lang="el-GR" dirty="0"/>
          </a:p>
        </p:txBody>
      </p:sp>
      <p:sp>
        <p:nvSpPr>
          <p:cNvPr id="6148" name="Ορθογώνιο 3"/>
          <p:cNvSpPr>
            <a:spLocks noChangeArrowheads="1"/>
          </p:cNvSpPr>
          <p:nvPr/>
        </p:nvSpPr>
        <p:spPr bwMode="auto">
          <a:xfrm>
            <a:off x="468313" y="890588"/>
            <a:ext cx="11255375" cy="923925"/>
          </a:xfrm>
          <a:prstGeom prst="rect">
            <a:avLst/>
          </a:prstGeom>
          <a:noFill/>
          <a:ln w="9525">
            <a:noFill/>
            <a:miter lim="800000"/>
            <a:headEnd/>
            <a:tailEnd/>
          </a:ln>
        </p:spPr>
        <p:txBody>
          <a:bodyPr>
            <a:spAutoFit/>
          </a:bodyPr>
          <a:lstStyle/>
          <a:p>
            <a:pPr algn="ctr"/>
            <a:r>
              <a:rPr lang="en">
                <a:solidFill>
                  <a:srgbClr val="1D6295"/>
                </a:solidFill>
                <a:latin typeface="Comic Sans MS" pitchFamily="66" charset="0"/>
                <a:cs typeface="Calibri" pitchFamily="34" charset="0"/>
              </a:rPr>
              <a:t>ERASMUS +</a:t>
            </a:r>
          </a:p>
          <a:p>
            <a:pPr algn="ctr"/>
            <a:r>
              <a:rPr lang="en">
                <a:solidFill>
                  <a:srgbClr val="1D6295"/>
                </a:solidFill>
                <a:latin typeface="Comic Sans MS" pitchFamily="66" charset="0"/>
                <a:cs typeface="Calibri" pitchFamily="34" charset="0"/>
              </a:rPr>
              <a:t>2021-1-EL01-KA220-SCH-000027823</a:t>
            </a:r>
            <a:endParaRPr lang="en-US">
              <a:solidFill>
                <a:srgbClr val="1D6295"/>
              </a:solidFill>
              <a:latin typeface="Comic Sans MS" pitchFamily="66" charset="0"/>
              <a:cs typeface="Calibri" pitchFamily="34" charset="0"/>
            </a:endParaRPr>
          </a:p>
          <a:p>
            <a:pPr algn="ctr"/>
            <a:r>
              <a:rPr lang="en">
                <a:solidFill>
                  <a:srgbClr val="1D6295"/>
                </a:solidFill>
                <a:latin typeface="Comic Sans MS" pitchFamily="66" charset="0"/>
                <a:ea typeface="Calibri" pitchFamily="34" charset="0"/>
                <a:cs typeface="Times New Roman" pitchFamily="18" charset="0"/>
              </a:rPr>
              <a:t> </a:t>
            </a:r>
            <a:r>
              <a:rPr lang="en">
                <a:solidFill>
                  <a:srgbClr val="1D6295"/>
                </a:solidFill>
                <a:latin typeface="Comic Sans MS" pitchFamily="66" charset="0"/>
                <a:cs typeface="Calibri" pitchFamily="34" charset="0"/>
              </a:rPr>
              <a:t>« STEAM &amp; Digital Skills : Searching for the new Leonardos »</a:t>
            </a:r>
            <a:endParaRPr lang="el-GR">
              <a:solidFill>
                <a:srgbClr val="1D6295"/>
              </a:solidFill>
              <a:latin typeface="Comic Sans MS" pitchFamily="66" charset="0"/>
              <a:cs typeface="Times New Roman" pitchFamily="18" charset="0"/>
            </a:endParaRPr>
          </a:p>
        </p:txBody>
      </p:sp>
      <p:pic>
        <p:nvPicPr>
          <p:cNvPr id="6149" name="Εικόνα 4"/>
          <p:cNvPicPr>
            <a:picLocks noChangeAspect="1"/>
          </p:cNvPicPr>
          <p:nvPr/>
        </p:nvPicPr>
        <p:blipFill>
          <a:blip r:embed="rId2"/>
          <a:srcRect/>
          <a:stretch>
            <a:fillRect/>
          </a:stretch>
        </p:blipFill>
        <p:spPr bwMode="auto">
          <a:xfrm>
            <a:off x="9948863" y="179388"/>
            <a:ext cx="1462087" cy="1422400"/>
          </a:xfrm>
          <a:prstGeom prst="rect">
            <a:avLst/>
          </a:prstGeom>
          <a:noFill/>
          <a:ln w="9525">
            <a:noFill/>
            <a:miter lim="800000"/>
            <a:headEnd/>
            <a:tailEnd/>
          </a:ln>
        </p:spPr>
      </p:pic>
      <p:pic>
        <p:nvPicPr>
          <p:cNvPr id="6150" name="Εικόνα 5"/>
          <p:cNvPicPr>
            <a:picLocks noChangeAspect="1"/>
          </p:cNvPicPr>
          <p:nvPr/>
        </p:nvPicPr>
        <p:blipFill>
          <a:blip r:embed="rId3"/>
          <a:srcRect/>
          <a:stretch>
            <a:fillRect/>
          </a:stretch>
        </p:blipFill>
        <p:spPr bwMode="auto">
          <a:xfrm>
            <a:off x="1030288" y="1062038"/>
            <a:ext cx="1811337" cy="2709862"/>
          </a:xfrm>
          <a:prstGeom prst="rect">
            <a:avLst/>
          </a:prstGeom>
          <a:noFill/>
          <a:ln w="9525">
            <a:noFill/>
            <a:miter lim="800000"/>
            <a:headEnd/>
            <a:tailEnd/>
          </a:ln>
        </p:spPr>
      </p:pic>
      <p:pic>
        <p:nvPicPr>
          <p:cNvPr id="6151" name="Εικόνα 6"/>
          <p:cNvPicPr>
            <a:picLocks noChangeAspect="1"/>
          </p:cNvPicPr>
          <p:nvPr/>
        </p:nvPicPr>
        <p:blipFill>
          <a:blip r:embed="rId4"/>
          <a:srcRect/>
          <a:stretch>
            <a:fillRect/>
          </a:stretch>
        </p:blipFill>
        <p:spPr bwMode="auto">
          <a:xfrm>
            <a:off x="8302625" y="4302125"/>
            <a:ext cx="2752725" cy="1392238"/>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Θέση περιεχομένου 2"/>
          <p:cNvSpPr>
            <a:spLocks noGrp="1"/>
          </p:cNvSpPr>
          <p:nvPr>
            <p:ph idx="1"/>
          </p:nvPr>
        </p:nvSpPr>
        <p:spPr>
          <a:xfrm>
            <a:off x="641350" y="298450"/>
            <a:ext cx="8761413" cy="3416300"/>
          </a:xfrm>
        </p:spPr>
        <p:txBody>
          <a:bodyPr/>
          <a:lstStyle/>
          <a:p>
            <a:pPr algn="just"/>
            <a:r>
              <a:rPr lang="en" dirty="0" smtClean="0"/>
              <a:t>Claude Monet, during his lifetime, received intense criticism. Mainly because he abandoned the old and traditional painting techniques. Monet really created something revolutionary in art and formed the basis for Modern Art. And its revolutionary element was completely unknown for the time.</a:t>
            </a:r>
          </a:p>
          <a:p>
            <a:pPr algn="just"/>
            <a:r>
              <a:rPr lang="en" dirty="0" smtClean="0"/>
              <a:t>Monet's impressionism is mainly about nature. He aimed to "capture" nature as it appeared to him at the time. His style is also known for his experiments with light and shadow, and the alternation of light and shadow during the course of a day. Also, Monet usually used very strong colors – however, he did not mix them.</a:t>
            </a:r>
          </a:p>
          <a:p>
            <a:pPr algn="just"/>
            <a:r>
              <a:rPr lang="en" dirty="0" smtClean="0"/>
              <a:t>His artworks are characterized by very small strokes, painted on the canvas. Thinking mainly of color and shapes, Monet did not focus on scenes and objects. He completely rejected the painting theory of his time and embraced his new and personal style, which decades later is admired by all people and inspires later artists</a:t>
            </a:r>
            <a:r>
              <a:rPr lang="en" dirty="0" smtClean="0"/>
              <a:t>.</a:t>
            </a:r>
            <a:endParaRPr lang="en" smtClean="0"/>
          </a:p>
          <a:p>
            <a:pPr algn="just">
              <a:buNone/>
            </a:pPr>
            <a:r>
              <a:rPr lang="el-GR" smtClean="0"/>
              <a:t/>
            </a:r>
            <a:br>
              <a:rPr lang="el-GR" smtClean="0"/>
            </a:br>
            <a:r>
              <a:rPr lang="el-GR" smtClean="0"/>
              <a:t/>
            </a:r>
            <a:br>
              <a:rPr lang="el-GR" smtClean="0"/>
            </a:br>
            <a:endParaRPr lang="el-GR" smtClean="0"/>
          </a:p>
        </p:txBody>
      </p:sp>
      <p:pic>
        <p:nvPicPr>
          <p:cNvPr id="15363" name="Εικόνα 3"/>
          <p:cNvPicPr>
            <a:picLocks noChangeAspect="1"/>
          </p:cNvPicPr>
          <p:nvPr/>
        </p:nvPicPr>
        <p:blipFill>
          <a:blip r:embed="rId2"/>
          <a:srcRect/>
          <a:stretch>
            <a:fillRect/>
          </a:stretch>
        </p:blipFill>
        <p:spPr bwMode="auto">
          <a:xfrm>
            <a:off x="9713913" y="2286000"/>
            <a:ext cx="1811337" cy="2563813"/>
          </a:xfrm>
          <a:prstGeom prst="rect">
            <a:avLst/>
          </a:prstGeom>
          <a:noFill/>
          <a:ln w="9525">
            <a:noFill/>
            <a:miter lim="800000"/>
            <a:headEnd/>
            <a:tailEnd/>
          </a:ln>
        </p:spPr>
      </p:pic>
      <p:pic>
        <p:nvPicPr>
          <p:cNvPr id="15364" name="Εικόνα 4"/>
          <p:cNvPicPr>
            <a:picLocks noChangeAspect="1"/>
          </p:cNvPicPr>
          <p:nvPr/>
        </p:nvPicPr>
        <p:blipFill>
          <a:blip r:embed="rId3"/>
          <a:srcRect/>
          <a:stretch>
            <a:fillRect/>
          </a:stretch>
        </p:blipFill>
        <p:spPr bwMode="auto">
          <a:xfrm>
            <a:off x="10063163" y="579438"/>
            <a:ext cx="1462087" cy="1625600"/>
          </a:xfrm>
          <a:prstGeom prst="rect">
            <a:avLst/>
          </a:prstGeom>
          <a:noFill/>
          <a:ln w="9525">
            <a:noFill/>
            <a:miter lim="800000"/>
            <a:headEnd/>
            <a:tailEnd/>
          </a:ln>
        </p:spPr>
      </p:pic>
      <p:pic>
        <p:nvPicPr>
          <p:cNvPr id="15365" name="Εικόνα 5"/>
          <p:cNvPicPr>
            <a:picLocks noChangeAspect="1"/>
          </p:cNvPicPr>
          <p:nvPr/>
        </p:nvPicPr>
        <p:blipFill>
          <a:blip r:embed="rId4"/>
          <a:srcRect/>
          <a:stretch>
            <a:fillRect/>
          </a:stretch>
        </p:blipFill>
        <p:spPr bwMode="auto">
          <a:xfrm>
            <a:off x="9242425" y="4995863"/>
            <a:ext cx="2752725" cy="166687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Τίτλος 1"/>
          <p:cNvSpPr>
            <a:spLocks noGrp="1"/>
          </p:cNvSpPr>
          <p:nvPr>
            <p:ph type="title"/>
          </p:nvPr>
        </p:nvSpPr>
        <p:spPr>
          <a:xfrm>
            <a:off x="1050925" y="587375"/>
            <a:ext cx="8797925" cy="727075"/>
          </a:xfrm>
        </p:spPr>
        <p:txBody>
          <a:bodyPr/>
          <a:lstStyle/>
          <a:p>
            <a:pPr eaLnBrk="1" hangingPunct="1"/>
            <a:r>
              <a:rPr lang="en" smtClean="0"/>
              <a:t>“Impression-Sunrise-Soleil levant"</a:t>
            </a:r>
            <a:endParaRPr lang="el-GR" smtClean="0"/>
          </a:p>
        </p:txBody>
      </p:sp>
      <p:pic>
        <p:nvPicPr>
          <p:cNvPr id="7171" name="6 - Θέση περιεχομένου" descr="monet150.jpg"/>
          <p:cNvPicPr>
            <a:picLocks noGrp="1" noChangeAspect="1"/>
          </p:cNvPicPr>
          <p:nvPr>
            <p:ph idx="1"/>
          </p:nvPr>
        </p:nvPicPr>
        <p:blipFill>
          <a:blip r:embed="rId2"/>
          <a:srcRect/>
          <a:stretch>
            <a:fillRect/>
          </a:stretch>
        </p:blipFill>
        <p:spPr>
          <a:xfrm>
            <a:off x="1576388" y="1757363"/>
            <a:ext cx="6600825" cy="4170362"/>
          </a:xfrm>
        </p:spPr>
      </p:pic>
      <p:pic>
        <p:nvPicPr>
          <p:cNvPr id="7172" name="Εικόνα 3"/>
          <p:cNvPicPr>
            <a:picLocks noChangeAspect="1"/>
          </p:cNvPicPr>
          <p:nvPr/>
        </p:nvPicPr>
        <p:blipFill>
          <a:blip r:embed="rId3"/>
          <a:srcRect/>
          <a:stretch>
            <a:fillRect/>
          </a:stretch>
        </p:blipFill>
        <p:spPr bwMode="auto">
          <a:xfrm>
            <a:off x="9923463" y="2244725"/>
            <a:ext cx="1811337" cy="2605088"/>
          </a:xfrm>
          <a:prstGeom prst="rect">
            <a:avLst/>
          </a:prstGeom>
          <a:noFill/>
          <a:ln w="9525">
            <a:noFill/>
            <a:miter lim="800000"/>
            <a:headEnd/>
            <a:tailEnd/>
          </a:ln>
        </p:spPr>
      </p:pic>
      <p:pic>
        <p:nvPicPr>
          <p:cNvPr id="7173" name="Εικόνα 4"/>
          <p:cNvPicPr>
            <a:picLocks noChangeAspect="1"/>
          </p:cNvPicPr>
          <p:nvPr/>
        </p:nvPicPr>
        <p:blipFill>
          <a:blip r:embed="rId4"/>
          <a:srcRect/>
          <a:stretch>
            <a:fillRect/>
          </a:stretch>
        </p:blipFill>
        <p:spPr bwMode="auto">
          <a:xfrm>
            <a:off x="10063163" y="579438"/>
            <a:ext cx="1462087" cy="1428750"/>
          </a:xfrm>
          <a:prstGeom prst="rect">
            <a:avLst/>
          </a:prstGeom>
          <a:noFill/>
          <a:ln w="9525">
            <a:noFill/>
            <a:miter lim="800000"/>
            <a:headEnd/>
            <a:tailEnd/>
          </a:ln>
        </p:spPr>
      </p:pic>
      <p:pic>
        <p:nvPicPr>
          <p:cNvPr id="7174" name="Εικόνα 5"/>
          <p:cNvPicPr>
            <a:picLocks noChangeAspect="1"/>
          </p:cNvPicPr>
          <p:nvPr/>
        </p:nvPicPr>
        <p:blipFill>
          <a:blip r:embed="rId5"/>
          <a:srcRect/>
          <a:stretch>
            <a:fillRect/>
          </a:stretch>
        </p:blipFill>
        <p:spPr bwMode="auto">
          <a:xfrm>
            <a:off x="9282113" y="4960938"/>
            <a:ext cx="2752725" cy="1666875"/>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Τίτλος 1"/>
          <p:cNvSpPr>
            <a:spLocks noGrp="1"/>
          </p:cNvSpPr>
          <p:nvPr>
            <p:ph type="title"/>
          </p:nvPr>
        </p:nvSpPr>
        <p:spPr>
          <a:xfrm>
            <a:off x="1455738" y="211138"/>
            <a:ext cx="7491412" cy="728662"/>
          </a:xfrm>
        </p:spPr>
        <p:txBody>
          <a:bodyPr/>
          <a:lstStyle/>
          <a:p>
            <a:pPr eaLnBrk="1" hangingPunct="1"/>
            <a:r>
              <a:rPr lang="en" sz="6000" b="1" u="sng" smtClean="0"/>
              <a:t>The colors</a:t>
            </a:r>
            <a:r>
              <a:rPr lang="en-US" sz="6000" b="1" smtClean="0"/>
              <a:t/>
            </a:r>
            <a:br>
              <a:rPr lang="en-US" sz="6000" b="1" smtClean="0"/>
            </a:br>
            <a:endParaRPr lang="el-GR" sz="6000" b="1" smtClean="0"/>
          </a:p>
        </p:txBody>
      </p:sp>
      <p:sp>
        <p:nvSpPr>
          <p:cNvPr id="8195" name="Θέση περιεχομένου 2"/>
          <p:cNvSpPr>
            <a:spLocks noGrp="1"/>
          </p:cNvSpPr>
          <p:nvPr>
            <p:ph idx="1"/>
          </p:nvPr>
        </p:nvSpPr>
        <p:spPr>
          <a:xfrm>
            <a:off x="1371600" y="2638425"/>
            <a:ext cx="9601200" cy="3228975"/>
          </a:xfrm>
        </p:spPr>
        <p:txBody>
          <a:bodyPr/>
          <a:lstStyle/>
          <a:p>
            <a:pPr algn="just" eaLnBrk="1" hangingPunct="1"/>
            <a:endParaRPr lang="en-US" smtClean="0"/>
          </a:p>
          <a:p>
            <a:pPr algn="just" eaLnBrk="1" hangingPunct="1"/>
            <a:endParaRPr lang="en-US" smtClean="0"/>
          </a:p>
          <a:p>
            <a:pPr algn="just" eaLnBrk="1" hangingPunct="1"/>
            <a:endParaRPr lang="el-GR" smtClean="0"/>
          </a:p>
        </p:txBody>
      </p:sp>
      <p:pic>
        <p:nvPicPr>
          <p:cNvPr id="8196" name="Εικόνα 3"/>
          <p:cNvPicPr>
            <a:picLocks noChangeAspect="1"/>
          </p:cNvPicPr>
          <p:nvPr/>
        </p:nvPicPr>
        <p:blipFill>
          <a:blip r:embed="rId2"/>
          <a:srcRect/>
          <a:stretch>
            <a:fillRect/>
          </a:stretch>
        </p:blipFill>
        <p:spPr bwMode="auto">
          <a:xfrm>
            <a:off x="9713913" y="1908175"/>
            <a:ext cx="1811337" cy="2640013"/>
          </a:xfrm>
          <a:prstGeom prst="rect">
            <a:avLst/>
          </a:prstGeom>
          <a:noFill/>
          <a:ln w="9525">
            <a:noFill/>
            <a:miter lim="800000"/>
            <a:headEnd/>
            <a:tailEnd/>
          </a:ln>
        </p:spPr>
      </p:pic>
      <p:pic>
        <p:nvPicPr>
          <p:cNvPr id="8197" name="Εικόνα 4"/>
          <p:cNvPicPr>
            <a:picLocks noChangeAspect="1"/>
          </p:cNvPicPr>
          <p:nvPr/>
        </p:nvPicPr>
        <p:blipFill>
          <a:blip r:embed="rId3"/>
          <a:srcRect/>
          <a:stretch>
            <a:fillRect/>
          </a:stretch>
        </p:blipFill>
        <p:spPr bwMode="auto">
          <a:xfrm>
            <a:off x="10063163" y="579438"/>
            <a:ext cx="1462087" cy="1244600"/>
          </a:xfrm>
          <a:prstGeom prst="rect">
            <a:avLst/>
          </a:prstGeom>
          <a:noFill/>
          <a:ln w="9525">
            <a:noFill/>
            <a:miter lim="800000"/>
            <a:headEnd/>
            <a:tailEnd/>
          </a:ln>
        </p:spPr>
      </p:pic>
      <p:pic>
        <p:nvPicPr>
          <p:cNvPr id="8198" name="Εικόνα 5"/>
          <p:cNvPicPr>
            <a:picLocks noChangeAspect="1"/>
          </p:cNvPicPr>
          <p:nvPr/>
        </p:nvPicPr>
        <p:blipFill>
          <a:blip r:embed="rId4"/>
          <a:srcRect/>
          <a:stretch>
            <a:fillRect/>
          </a:stretch>
        </p:blipFill>
        <p:spPr bwMode="auto">
          <a:xfrm>
            <a:off x="9242425" y="4822825"/>
            <a:ext cx="2752725" cy="1666875"/>
          </a:xfrm>
          <a:prstGeom prst="rect">
            <a:avLst/>
          </a:prstGeom>
          <a:noFill/>
          <a:ln w="9525">
            <a:noFill/>
            <a:miter lim="800000"/>
            <a:headEnd/>
            <a:tailEnd/>
          </a:ln>
        </p:spPr>
      </p:pic>
      <p:sp>
        <p:nvSpPr>
          <p:cNvPr id="7" name="6 - Ορθογώνιο"/>
          <p:cNvSpPr/>
          <p:nvPr/>
        </p:nvSpPr>
        <p:spPr>
          <a:xfrm>
            <a:off x="3048000" y="1304925"/>
            <a:ext cx="6096000" cy="5664200"/>
          </a:xfrm>
          <a:prstGeom prst="rect">
            <a:avLst/>
          </a:prstGeom>
        </p:spPr>
        <p:txBody>
          <a:bodyPr>
            <a:spAutoFit/>
          </a:bodyPr>
          <a:lstStyle/>
          <a:p>
            <a:pPr>
              <a:defRPr/>
            </a:pPr>
            <a:r>
              <a:rPr lang="en-US" dirty="0"/>
              <a:t/>
            </a:r>
            <a:br>
              <a:rPr lang="en-US" dirty="0"/>
            </a:br>
            <a:r>
              <a:rPr lang="en" sz="2800" dirty="0">
                <a:solidFill>
                  <a:srgbClr val="FF0000"/>
                </a:solidFill>
              </a:rPr>
              <a:t>Rouge </a:t>
            </a:r>
            <a:r>
              <a:rPr lang="en" sz="2800" dirty="0"/>
              <a:t>= red</a:t>
            </a:r>
          </a:p>
          <a:p>
            <a:pPr>
              <a:defRPr/>
            </a:pPr>
            <a:r>
              <a:rPr lang="en" sz="2800" dirty="0" err="1">
                <a:solidFill>
                  <a:schemeClr val="accent5"/>
                </a:solidFill>
              </a:rPr>
              <a:t>Vert </a:t>
            </a:r>
            <a:r>
              <a:rPr lang="en" sz="2800" dirty="0"/>
              <a:t>= green</a:t>
            </a:r>
          </a:p>
          <a:p>
            <a:pPr>
              <a:defRPr/>
            </a:pPr>
            <a:r>
              <a:rPr lang="en" sz="2800" dirty="0">
                <a:solidFill>
                  <a:schemeClr val="accent2"/>
                </a:solidFill>
              </a:rPr>
              <a:t>Bleu </a:t>
            </a:r>
            <a:r>
              <a:rPr lang="en" sz="2800" dirty="0"/>
              <a:t>= blue</a:t>
            </a:r>
          </a:p>
          <a:p>
            <a:pPr>
              <a:defRPr/>
            </a:pPr>
            <a:r>
              <a:rPr lang="en" sz="2800" dirty="0" err="1">
                <a:solidFill>
                  <a:srgbClr val="FFFF00"/>
                </a:solidFill>
              </a:rPr>
              <a:t>Jaune </a:t>
            </a:r>
            <a:r>
              <a:rPr lang="en" sz="2800" dirty="0"/>
              <a:t>= yellow</a:t>
            </a:r>
          </a:p>
          <a:p>
            <a:pPr>
              <a:defRPr/>
            </a:pPr>
            <a:r>
              <a:rPr lang="en" sz="2800" dirty="0">
                <a:solidFill>
                  <a:srgbClr val="FFC000"/>
                </a:solidFill>
              </a:rPr>
              <a:t>The range </a:t>
            </a:r>
            <a:r>
              <a:rPr lang="en" sz="2800" dirty="0"/>
              <a:t>= orange</a:t>
            </a:r>
          </a:p>
          <a:p>
            <a:pPr>
              <a:defRPr/>
            </a:pPr>
            <a:r>
              <a:rPr lang="en" sz="2800" dirty="0"/>
              <a:t>Noir = black</a:t>
            </a:r>
          </a:p>
          <a:p>
            <a:pPr>
              <a:defRPr/>
            </a:pPr>
            <a:r>
              <a:rPr lang="en" sz="2800" dirty="0">
                <a:solidFill>
                  <a:schemeClr val="bg1"/>
                </a:solidFill>
              </a:rPr>
              <a:t>Blanc </a:t>
            </a:r>
            <a:r>
              <a:rPr lang="en" sz="2800" dirty="0"/>
              <a:t>= white</a:t>
            </a:r>
          </a:p>
          <a:p>
            <a:pPr>
              <a:defRPr/>
            </a:pPr>
            <a:r>
              <a:rPr lang="en" sz="2800" dirty="0">
                <a:solidFill>
                  <a:schemeClr val="bg1">
                    <a:lumMod val="50000"/>
                  </a:schemeClr>
                </a:solidFill>
              </a:rPr>
              <a:t>Gris </a:t>
            </a:r>
            <a:r>
              <a:rPr lang="en" sz="2800" dirty="0"/>
              <a:t>= </a:t>
            </a:r>
            <a:r>
              <a:rPr lang="en" sz="2800" dirty="0" err="1"/>
              <a:t>gray</a:t>
            </a:r>
            <a:endParaRPr lang="el-GR" sz="2800" dirty="0"/>
          </a:p>
          <a:p>
            <a:pPr>
              <a:defRPr/>
            </a:pPr>
            <a:r>
              <a:rPr lang="en" sz="2800" dirty="0">
                <a:solidFill>
                  <a:srgbClr val="FF66CC"/>
                </a:solidFill>
              </a:rPr>
              <a:t>Rose </a:t>
            </a:r>
            <a:r>
              <a:rPr lang="en" sz="2800" dirty="0"/>
              <a:t>= </a:t>
            </a:r>
            <a:r>
              <a:rPr lang="en" sz="2800" dirty="0" err="1"/>
              <a:t>pink</a:t>
            </a:r>
            <a:endParaRPr lang="el-GR" sz="2800" dirty="0"/>
          </a:p>
          <a:p>
            <a:pPr>
              <a:defRPr/>
            </a:pPr>
            <a:r>
              <a:rPr lang="en" sz="2800" dirty="0" err="1">
                <a:solidFill>
                  <a:srgbClr val="C00000"/>
                </a:solidFill>
              </a:rPr>
              <a:t>Marron </a:t>
            </a:r>
            <a:r>
              <a:rPr lang="en" sz="2800" dirty="0"/>
              <a:t>= brown</a:t>
            </a:r>
          </a:p>
          <a:p>
            <a:pPr>
              <a:defRPr/>
            </a:pPr>
            <a:r>
              <a:rPr lang="en" sz="2800" dirty="0">
                <a:solidFill>
                  <a:srgbClr val="7030A0"/>
                </a:solidFill>
              </a:rPr>
              <a:t>Violet </a:t>
            </a:r>
            <a:r>
              <a:rPr lang="en" sz="2800" dirty="0"/>
              <a:t>= purple</a:t>
            </a:r>
          </a:p>
          <a:p>
            <a:pPr>
              <a:defRPr/>
            </a:pPr>
            <a:r>
              <a:rPr lang="el-GR" dirty="0"/>
              <a:t/>
            </a:r>
            <a:br>
              <a:rPr lang="el-GR" dirty="0"/>
            </a:br>
            <a:endParaRPr lang="el-G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Θέση περιεχομένου 2"/>
          <p:cNvSpPr>
            <a:spLocks noGrp="1"/>
          </p:cNvSpPr>
          <p:nvPr>
            <p:ph idx="1"/>
          </p:nvPr>
        </p:nvSpPr>
        <p:spPr>
          <a:xfrm>
            <a:off x="719138" y="903288"/>
            <a:ext cx="8761412" cy="5311775"/>
          </a:xfrm>
        </p:spPr>
        <p:txBody>
          <a:bodyPr/>
          <a:lstStyle/>
          <a:p>
            <a:pPr algn="just">
              <a:buFont typeface="Franklin Gothic Book" pitchFamily="34" charset="0"/>
              <a:buNone/>
            </a:pPr>
            <a:r>
              <a:rPr lang="en" sz="2400" dirty="0" smtClean="0"/>
              <a:t>     From </a:t>
            </a:r>
            <a:r>
              <a:rPr lang="en" sz="2400" dirty="0" smtClean="0"/>
              <a:t>his home in Giverny, Monet used to observe every day his personal garden as well as the water lilies in the lake in the area, which was a source of inspiration for the large series of works he began to create in the late 1890s, in which a feeling is created of complete abstraction with the strokes more strongly distinguished than the plants themselves, thanks to the innovative use of color and light.</a:t>
            </a:r>
          </a:p>
          <a:p>
            <a:pPr>
              <a:buFont typeface="Franklin Gothic Book" pitchFamily="34" charset="0"/>
              <a:buNone/>
            </a:pPr>
            <a:r>
              <a:rPr lang="el-GR" dirty="0" smtClean="0"/>
              <a:t/>
            </a:r>
            <a:br>
              <a:rPr lang="el-GR" dirty="0" smtClean="0"/>
            </a:br>
            <a:endParaRPr lang="el-GR" dirty="0" smtClean="0"/>
          </a:p>
        </p:txBody>
      </p:sp>
      <p:pic>
        <p:nvPicPr>
          <p:cNvPr id="9219" name="Εικόνα 3"/>
          <p:cNvPicPr>
            <a:picLocks noChangeAspect="1"/>
          </p:cNvPicPr>
          <p:nvPr/>
        </p:nvPicPr>
        <p:blipFill>
          <a:blip r:embed="rId2"/>
          <a:srcRect/>
          <a:stretch>
            <a:fillRect/>
          </a:stretch>
        </p:blipFill>
        <p:spPr bwMode="auto">
          <a:xfrm>
            <a:off x="9888538" y="2179638"/>
            <a:ext cx="1811337" cy="2636837"/>
          </a:xfrm>
          <a:prstGeom prst="rect">
            <a:avLst/>
          </a:prstGeom>
          <a:noFill/>
          <a:ln w="9525">
            <a:noFill/>
            <a:miter lim="800000"/>
            <a:headEnd/>
            <a:tailEnd/>
          </a:ln>
        </p:spPr>
      </p:pic>
      <p:pic>
        <p:nvPicPr>
          <p:cNvPr id="9220" name="Εικόνα 4"/>
          <p:cNvPicPr>
            <a:picLocks noChangeAspect="1"/>
          </p:cNvPicPr>
          <p:nvPr/>
        </p:nvPicPr>
        <p:blipFill>
          <a:blip r:embed="rId3"/>
          <a:srcRect/>
          <a:stretch>
            <a:fillRect/>
          </a:stretch>
        </p:blipFill>
        <p:spPr bwMode="auto">
          <a:xfrm>
            <a:off x="10063163" y="579438"/>
            <a:ext cx="1462087" cy="1462087"/>
          </a:xfrm>
          <a:prstGeom prst="rect">
            <a:avLst/>
          </a:prstGeom>
          <a:noFill/>
          <a:ln w="9525">
            <a:noFill/>
            <a:miter lim="800000"/>
            <a:headEnd/>
            <a:tailEnd/>
          </a:ln>
        </p:spPr>
      </p:pic>
      <p:pic>
        <p:nvPicPr>
          <p:cNvPr id="9221" name="Εικόνα 5"/>
          <p:cNvPicPr>
            <a:picLocks noChangeAspect="1"/>
          </p:cNvPicPr>
          <p:nvPr/>
        </p:nvPicPr>
        <p:blipFill>
          <a:blip r:embed="rId4"/>
          <a:srcRect/>
          <a:stretch>
            <a:fillRect/>
          </a:stretch>
        </p:blipFill>
        <p:spPr bwMode="auto">
          <a:xfrm>
            <a:off x="9255125" y="4956175"/>
            <a:ext cx="2752725" cy="1666875"/>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Τίτλος 1"/>
          <p:cNvSpPr>
            <a:spLocks noGrp="1"/>
          </p:cNvSpPr>
          <p:nvPr>
            <p:ph type="title"/>
          </p:nvPr>
        </p:nvSpPr>
        <p:spPr>
          <a:xfrm>
            <a:off x="1260475" y="676275"/>
            <a:ext cx="8761413" cy="728663"/>
          </a:xfrm>
        </p:spPr>
        <p:txBody>
          <a:bodyPr/>
          <a:lstStyle/>
          <a:p>
            <a:pPr eaLnBrk="1" hangingPunct="1"/>
            <a:r>
              <a:rPr lang="en" smtClean="0"/>
              <a:t>According to Monet's own words</a:t>
            </a:r>
          </a:p>
        </p:txBody>
      </p:sp>
      <p:sp>
        <p:nvSpPr>
          <p:cNvPr id="10243" name="Θέση περιεχομένου 2"/>
          <p:cNvSpPr>
            <a:spLocks noGrp="1"/>
          </p:cNvSpPr>
          <p:nvPr>
            <p:ph idx="1"/>
          </p:nvPr>
        </p:nvSpPr>
        <p:spPr>
          <a:xfrm>
            <a:off x="777875" y="2674938"/>
            <a:ext cx="8761413" cy="3416300"/>
          </a:xfrm>
        </p:spPr>
        <p:txBody>
          <a:bodyPr/>
          <a:lstStyle/>
          <a:p>
            <a:r>
              <a:rPr lang="en" smtClean="0"/>
              <a:t>"Color is my daily obsession, joy and torment",</a:t>
            </a:r>
          </a:p>
          <a:p>
            <a:r>
              <a:rPr lang="en" smtClean="0"/>
              <a:t>color is the most important tool of expression, transmission of messages, spiritual and emotional transformation of the viewers for the painter.</a:t>
            </a:r>
          </a:p>
          <a:p>
            <a:endParaRPr lang="el-GR" smtClean="0"/>
          </a:p>
          <a:p>
            <a:pPr>
              <a:buFont typeface="Franklin Gothic Book" pitchFamily="34" charset="0"/>
              <a:buNone/>
            </a:pPr>
            <a:r>
              <a:rPr lang="en" smtClean="0"/>
              <a:t>After all, Monet himself, repeatedly painting the same subject at different times of the day or different weather conditions, wanted to show us how natural light affects the color of the subjects by emphasizing this play of light.</a:t>
            </a:r>
          </a:p>
          <a:p>
            <a:pPr>
              <a:buFont typeface="Franklin Gothic Book" pitchFamily="34" charset="0"/>
              <a:buNone/>
            </a:pPr>
            <a:r>
              <a:rPr lang="el-GR" smtClean="0"/>
              <a:t/>
            </a:r>
            <a:br>
              <a:rPr lang="el-GR" smtClean="0"/>
            </a:br>
            <a:endParaRPr lang="el-GR" smtClean="0"/>
          </a:p>
        </p:txBody>
      </p:sp>
      <p:pic>
        <p:nvPicPr>
          <p:cNvPr id="10244" name="Εικόνα 3"/>
          <p:cNvPicPr>
            <a:picLocks noChangeAspect="1"/>
          </p:cNvPicPr>
          <p:nvPr/>
        </p:nvPicPr>
        <p:blipFill>
          <a:blip r:embed="rId2"/>
          <a:srcRect/>
          <a:stretch>
            <a:fillRect/>
          </a:stretch>
        </p:blipFill>
        <p:spPr bwMode="auto">
          <a:xfrm>
            <a:off x="9713913" y="2308225"/>
            <a:ext cx="1811337" cy="2736850"/>
          </a:xfrm>
          <a:prstGeom prst="rect">
            <a:avLst/>
          </a:prstGeom>
          <a:noFill/>
          <a:ln w="9525">
            <a:noFill/>
            <a:miter lim="800000"/>
            <a:headEnd/>
            <a:tailEnd/>
          </a:ln>
        </p:spPr>
      </p:pic>
      <p:pic>
        <p:nvPicPr>
          <p:cNvPr id="10245" name="Εικόνα 4"/>
          <p:cNvPicPr>
            <a:picLocks noChangeAspect="1"/>
          </p:cNvPicPr>
          <p:nvPr/>
        </p:nvPicPr>
        <p:blipFill>
          <a:blip r:embed="rId3"/>
          <a:srcRect/>
          <a:stretch>
            <a:fillRect/>
          </a:stretch>
        </p:blipFill>
        <p:spPr bwMode="auto">
          <a:xfrm>
            <a:off x="10063163" y="579438"/>
            <a:ext cx="1462087" cy="1493837"/>
          </a:xfrm>
          <a:prstGeom prst="rect">
            <a:avLst/>
          </a:prstGeom>
          <a:noFill/>
          <a:ln w="9525">
            <a:noFill/>
            <a:miter lim="800000"/>
            <a:headEnd/>
            <a:tailEnd/>
          </a:ln>
        </p:spPr>
      </p:pic>
      <p:pic>
        <p:nvPicPr>
          <p:cNvPr id="10246" name="Εικόνα 5"/>
          <p:cNvPicPr>
            <a:picLocks noChangeAspect="1"/>
          </p:cNvPicPr>
          <p:nvPr/>
        </p:nvPicPr>
        <p:blipFill>
          <a:blip r:embed="rId4"/>
          <a:srcRect/>
          <a:stretch>
            <a:fillRect/>
          </a:stretch>
        </p:blipFill>
        <p:spPr bwMode="auto">
          <a:xfrm>
            <a:off x="9242425" y="5191125"/>
            <a:ext cx="2752725" cy="1666875"/>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Τίτλος 1"/>
          <p:cNvSpPr>
            <a:spLocks noGrp="1"/>
          </p:cNvSpPr>
          <p:nvPr>
            <p:ph type="title"/>
          </p:nvPr>
        </p:nvSpPr>
        <p:spPr>
          <a:xfrm>
            <a:off x="2420938" y="947738"/>
            <a:ext cx="7496175" cy="728662"/>
          </a:xfrm>
        </p:spPr>
        <p:txBody>
          <a:bodyPr/>
          <a:lstStyle/>
          <a:p>
            <a:pPr eaLnBrk="1" hangingPunct="1"/>
            <a:r>
              <a:rPr lang="en" smtClean="0"/>
              <a:t>    </a:t>
            </a:r>
          </a:p>
        </p:txBody>
      </p:sp>
      <p:pic>
        <p:nvPicPr>
          <p:cNvPr id="11267" name="Εικόνα 3"/>
          <p:cNvPicPr>
            <a:picLocks noChangeAspect="1"/>
          </p:cNvPicPr>
          <p:nvPr/>
        </p:nvPicPr>
        <p:blipFill>
          <a:blip r:embed="rId2"/>
          <a:srcRect/>
          <a:stretch>
            <a:fillRect/>
          </a:stretch>
        </p:blipFill>
        <p:spPr bwMode="auto">
          <a:xfrm>
            <a:off x="9794875" y="1943100"/>
            <a:ext cx="1811338" cy="2605088"/>
          </a:xfrm>
          <a:prstGeom prst="rect">
            <a:avLst/>
          </a:prstGeom>
          <a:noFill/>
          <a:ln w="9525">
            <a:noFill/>
            <a:miter lim="800000"/>
            <a:headEnd/>
            <a:tailEnd/>
          </a:ln>
        </p:spPr>
      </p:pic>
      <p:pic>
        <p:nvPicPr>
          <p:cNvPr id="11268" name="Εικόνα 4"/>
          <p:cNvPicPr>
            <a:picLocks noChangeAspect="1"/>
          </p:cNvPicPr>
          <p:nvPr/>
        </p:nvPicPr>
        <p:blipFill>
          <a:blip r:embed="rId3"/>
          <a:srcRect/>
          <a:stretch>
            <a:fillRect/>
          </a:stretch>
        </p:blipFill>
        <p:spPr bwMode="auto">
          <a:xfrm>
            <a:off x="10063163" y="579438"/>
            <a:ext cx="1462087" cy="1244600"/>
          </a:xfrm>
          <a:prstGeom prst="rect">
            <a:avLst/>
          </a:prstGeom>
          <a:noFill/>
          <a:ln w="9525">
            <a:noFill/>
            <a:miter lim="800000"/>
            <a:headEnd/>
            <a:tailEnd/>
          </a:ln>
        </p:spPr>
      </p:pic>
      <p:pic>
        <p:nvPicPr>
          <p:cNvPr id="11269" name="Θέση περιεχομένου 5"/>
          <p:cNvPicPr>
            <a:picLocks noGrp="1" noChangeAspect="1"/>
          </p:cNvPicPr>
          <p:nvPr>
            <p:ph idx="1"/>
          </p:nvPr>
        </p:nvPicPr>
        <p:blipFill>
          <a:blip r:embed="rId4"/>
          <a:srcRect/>
          <a:stretch>
            <a:fillRect/>
          </a:stretch>
        </p:blipFill>
        <p:spPr>
          <a:xfrm>
            <a:off x="9417050" y="4930775"/>
            <a:ext cx="2752725" cy="1666875"/>
          </a:xfrm>
        </p:spPr>
      </p:pic>
      <p:pic>
        <p:nvPicPr>
          <p:cNvPr id="11270" name="Picture 7" descr="https://lh7-us.googleusercontent.com/3xlIlHF-TEi3K0ojOzC_QPe2RylP4nXt8uAi8feIlqEkUTh2b5el2MdDejvQuhGiJBwilh8GZB8Mmsrev5RKOaDovbwdlzJJ83pXhV4uWrkQQTSIFa1mgFK7E9pcM3_OT3qYCbVj9nqM"/>
          <p:cNvPicPr>
            <a:picLocks noChangeAspect="1" noChangeArrowheads="1"/>
          </p:cNvPicPr>
          <p:nvPr/>
        </p:nvPicPr>
        <p:blipFill>
          <a:blip r:embed="rId5"/>
          <a:srcRect/>
          <a:stretch>
            <a:fillRect/>
          </a:stretch>
        </p:blipFill>
        <p:spPr bwMode="auto">
          <a:xfrm>
            <a:off x="1787525" y="339725"/>
            <a:ext cx="5924550" cy="5934075"/>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Τίτλος 1"/>
          <p:cNvSpPr>
            <a:spLocks noGrp="1"/>
          </p:cNvSpPr>
          <p:nvPr>
            <p:ph type="title"/>
          </p:nvPr>
        </p:nvSpPr>
        <p:spPr>
          <a:xfrm>
            <a:off x="2370138" y="836613"/>
            <a:ext cx="10267950" cy="728662"/>
          </a:xfrm>
        </p:spPr>
        <p:txBody>
          <a:bodyPr/>
          <a:lstStyle/>
          <a:p>
            <a:pPr eaLnBrk="1" hangingPunct="1"/>
            <a:endParaRPr lang="el-GR" smtClean="0"/>
          </a:p>
        </p:txBody>
      </p:sp>
      <p:pic>
        <p:nvPicPr>
          <p:cNvPr id="12291" name="Εικόνα 3"/>
          <p:cNvPicPr>
            <a:picLocks noChangeAspect="1"/>
          </p:cNvPicPr>
          <p:nvPr/>
        </p:nvPicPr>
        <p:blipFill>
          <a:blip r:embed="rId2"/>
          <a:srcRect/>
          <a:stretch>
            <a:fillRect/>
          </a:stretch>
        </p:blipFill>
        <p:spPr bwMode="auto">
          <a:xfrm>
            <a:off x="9888538" y="1971675"/>
            <a:ext cx="1811337" cy="2552700"/>
          </a:xfrm>
          <a:prstGeom prst="rect">
            <a:avLst/>
          </a:prstGeom>
          <a:noFill/>
          <a:ln w="9525">
            <a:noFill/>
            <a:miter lim="800000"/>
            <a:headEnd/>
            <a:tailEnd/>
          </a:ln>
        </p:spPr>
      </p:pic>
      <p:pic>
        <p:nvPicPr>
          <p:cNvPr id="12292" name="Εικόνα 4"/>
          <p:cNvPicPr>
            <a:picLocks noChangeAspect="1"/>
          </p:cNvPicPr>
          <p:nvPr/>
        </p:nvPicPr>
        <p:blipFill>
          <a:blip r:embed="rId3"/>
          <a:srcRect/>
          <a:stretch>
            <a:fillRect/>
          </a:stretch>
        </p:blipFill>
        <p:spPr bwMode="auto">
          <a:xfrm>
            <a:off x="10063163" y="579438"/>
            <a:ext cx="1462087" cy="1244600"/>
          </a:xfrm>
          <a:prstGeom prst="rect">
            <a:avLst/>
          </a:prstGeom>
          <a:noFill/>
          <a:ln w="9525">
            <a:noFill/>
            <a:miter lim="800000"/>
            <a:headEnd/>
            <a:tailEnd/>
          </a:ln>
        </p:spPr>
      </p:pic>
      <p:pic>
        <p:nvPicPr>
          <p:cNvPr id="12293" name="Θέση περιεχομένου 5"/>
          <p:cNvPicPr>
            <a:picLocks noGrp="1" noChangeAspect="1"/>
          </p:cNvPicPr>
          <p:nvPr>
            <p:ph idx="1"/>
          </p:nvPr>
        </p:nvPicPr>
        <p:blipFill>
          <a:blip r:embed="rId4"/>
          <a:srcRect/>
          <a:stretch>
            <a:fillRect/>
          </a:stretch>
        </p:blipFill>
        <p:spPr>
          <a:xfrm>
            <a:off x="9302750" y="4930775"/>
            <a:ext cx="2752725" cy="1666875"/>
          </a:xfrm>
        </p:spPr>
      </p:pic>
      <p:pic>
        <p:nvPicPr>
          <p:cNvPr id="12294" name="Picture 7" descr="https://lh7-us.googleusercontent.com/GBtAyCJZ1zq_4fyMb3SrwGyiqesjDSVBPAWtB5ECxgI2057DkFUi7DkMAQEtRLv8BTM1-rzaa4sGt23FjmMENctDhFvE_w-ZFV3QXuCNWWLkrQ2D_NNAyAK-BWDY9RpUhyeHo3k0_P7F"/>
          <p:cNvPicPr>
            <a:picLocks noChangeAspect="1" noChangeArrowheads="1"/>
          </p:cNvPicPr>
          <p:nvPr/>
        </p:nvPicPr>
        <p:blipFill>
          <a:blip r:embed="rId5"/>
          <a:srcRect/>
          <a:stretch>
            <a:fillRect/>
          </a:stretch>
        </p:blipFill>
        <p:spPr bwMode="auto">
          <a:xfrm>
            <a:off x="1798638" y="1881188"/>
            <a:ext cx="5924550" cy="32004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279650" y="579438"/>
            <a:ext cx="8761413" cy="728662"/>
          </a:xfrm>
        </p:spPr>
        <p:txBody>
          <a:bodyPr rtlCol="0">
            <a:normAutofit fontScale="90000"/>
          </a:bodyPr>
          <a:lstStyle/>
          <a:p>
            <a:pPr eaLnBrk="1" fontAlgn="auto" hangingPunct="1">
              <a:spcAft>
                <a:spcPts val="0"/>
              </a:spcAft>
              <a:defRPr/>
            </a:pPr>
            <a:r>
              <a:rPr lang="en" dirty="0"/>
              <a:t> </a:t>
            </a:r>
            <a:r>
              <a:rPr lang="el-GR" dirty="0"/>
              <a:t/>
            </a:r>
            <a:br>
              <a:rPr lang="el-GR" dirty="0"/>
            </a:br>
            <a:endParaRPr lang="el-GR" dirty="0"/>
          </a:p>
        </p:txBody>
      </p:sp>
      <p:pic>
        <p:nvPicPr>
          <p:cNvPr id="13315" name="Εικόνα 3"/>
          <p:cNvPicPr>
            <a:picLocks noChangeAspect="1"/>
          </p:cNvPicPr>
          <p:nvPr/>
        </p:nvPicPr>
        <p:blipFill>
          <a:blip r:embed="rId2"/>
          <a:srcRect/>
          <a:stretch>
            <a:fillRect/>
          </a:stretch>
        </p:blipFill>
        <p:spPr bwMode="auto">
          <a:xfrm>
            <a:off x="9888538" y="1982788"/>
            <a:ext cx="1811337" cy="2600325"/>
          </a:xfrm>
          <a:prstGeom prst="rect">
            <a:avLst/>
          </a:prstGeom>
          <a:noFill/>
          <a:ln w="9525">
            <a:noFill/>
            <a:miter lim="800000"/>
            <a:headEnd/>
            <a:tailEnd/>
          </a:ln>
        </p:spPr>
      </p:pic>
      <p:pic>
        <p:nvPicPr>
          <p:cNvPr id="13316" name="Εικόνα 4"/>
          <p:cNvPicPr>
            <a:picLocks noChangeAspect="1"/>
          </p:cNvPicPr>
          <p:nvPr/>
        </p:nvPicPr>
        <p:blipFill>
          <a:blip r:embed="rId3"/>
          <a:srcRect/>
          <a:stretch>
            <a:fillRect/>
          </a:stretch>
        </p:blipFill>
        <p:spPr bwMode="auto">
          <a:xfrm>
            <a:off x="10063163" y="579438"/>
            <a:ext cx="1462087" cy="1244600"/>
          </a:xfrm>
          <a:prstGeom prst="rect">
            <a:avLst/>
          </a:prstGeom>
          <a:noFill/>
          <a:ln w="9525">
            <a:noFill/>
            <a:miter lim="800000"/>
            <a:headEnd/>
            <a:tailEnd/>
          </a:ln>
        </p:spPr>
      </p:pic>
      <p:pic>
        <p:nvPicPr>
          <p:cNvPr id="13317" name="Θέση περιεχομένου 5"/>
          <p:cNvPicPr>
            <a:picLocks noGrp="1" noChangeAspect="1"/>
          </p:cNvPicPr>
          <p:nvPr>
            <p:ph idx="1"/>
          </p:nvPr>
        </p:nvPicPr>
        <p:blipFill>
          <a:blip r:embed="rId4"/>
          <a:srcRect/>
          <a:stretch>
            <a:fillRect/>
          </a:stretch>
        </p:blipFill>
        <p:spPr>
          <a:xfrm>
            <a:off x="9264650" y="5049838"/>
            <a:ext cx="2752725" cy="1666875"/>
          </a:xfrm>
        </p:spPr>
      </p:pic>
      <p:pic>
        <p:nvPicPr>
          <p:cNvPr id="13318" name="Picture 7" descr="https://lh7-us.googleusercontent.com/krXc8yWNDoOCADHE8n8zLKIZ5gqw8ucs00Zw8wNQyjHFR5SS_6wLIuSHA5WiudCtkBXT-X3NLb93JHu-9JwZx8CUNODEuZOd1mPG-ygWfdJRecy0i9gKuOQOeMZAALbsUkGN-E4m_P48"/>
          <p:cNvPicPr>
            <a:picLocks noChangeAspect="1" noChangeArrowheads="1"/>
          </p:cNvPicPr>
          <p:nvPr/>
        </p:nvPicPr>
        <p:blipFill>
          <a:blip r:embed="rId5"/>
          <a:srcRect/>
          <a:stretch>
            <a:fillRect/>
          </a:stretch>
        </p:blipFill>
        <p:spPr bwMode="auto">
          <a:xfrm>
            <a:off x="1798638" y="536575"/>
            <a:ext cx="5924550" cy="55626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Τίτλος 1"/>
          <p:cNvSpPr>
            <a:spLocks noGrp="1"/>
          </p:cNvSpPr>
          <p:nvPr>
            <p:ph type="title"/>
          </p:nvPr>
        </p:nvSpPr>
        <p:spPr>
          <a:xfrm>
            <a:off x="2279650" y="812800"/>
            <a:ext cx="8761413" cy="728663"/>
          </a:xfrm>
        </p:spPr>
        <p:txBody>
          <a:bodyPr/>
          <a:lstStyle/>
          <a:p>
            <a:pPr eaLnBrk="1" hangingPunct="1"/>
            <a:endParaRPr lang="el-GR" smtClean="0"/>
          </a:p>
        </p:txBody>
      </p:sp>
      <p:sp>
        <p:nvSpPr>
          <p:cNvPr id="14339" name="Θέση περιεχομένου 2"/>
          <p:cNvSpPr>
            <a:spLocks noGrp="1"/>
          </p:cNvSpPr>
          <p:nvPr>
            <p:ph idx="1"/>
          </p:nvPr>
        </p:nvSpPr>
        <p:spPr/>
        <p:txBody>
          <a:bodyPr/>
          <a:lstStyle/>
          <a:p>
            <a:pPr marL="0" indent="0" eaLnBrk="1" hangingPunct="1">
              <a:buFont typeface="Franklin Gothic Book" pitchFamily="34" charset="0"/>
              <a:buNone/>
            </a:pPr>
            <a:r>
              <a:rPr lang="en" b="1" smtClean="0"/>
              <a:t> </a:t>
            </a:r>
            <a:endParaRPr lang="el-GR" smtClean="0"/>
          </a:p>
          <a:p>
            <a:pPr marL="0" indent="0" eaLnBrk="1" hangingPunct="1">
              <a:buFont typeface="Franklin Gothic Book" pitchFamily="34" charset="0"/>
              <a:buNone/>
            </a:pPr>
            <a:endParaRPr lang="el-GR" smtClean="0"/>
          </a:p>
        </p:txBody>
      </p:sp>
      <p:pic>
        <p:nvPicPr>
          <p:cNvPr id="14340" name="Εικόνα 3"/>
          <p:cNvPicPr>
            <a:picLocks noChangeAspect="1"/>
          </p:cNvPicPr>
          <p:nvPr/>
        </p:nvPicPr>
        <p:blipFill>
          <a:blip r:embed="rId2"/>
          <a:srcRect/>
          <a:stretch>
            <a:fillRect/>
          </a:stretch>
        </p:blipFill>
        <p:spPr bwMode="auto">
          <a:xfrm>
            <a:off x="9713913" y="2003425"/>
            <a:ext cx="1811337" cy="2368550"/>
          </a:xfrm>
          <a:prstGeom prst="rect">
            <a:avLst/>
          </a:prstGeom>
          <a:noFill/>
          <a:ln w="9525">
            <a:noFill/>
            <a:miter lim="800000"/>
            <a:headEnd/>
            <a:tailEnd/>
          </a:ln>
        </p:spPr>
      </p:pic>
      <p:pic>
        <p:nvPicPr>
          <p:cNvPr id="14341" name="Εικόνα 4"/>
          <p:cNvPicPr>
            <a:picLocks noChangeAspect="1"/>
          </p:cNvPicPr>
          <p:nvPr/>
        </p:nvPicPr>
        <p:blipFill>
          <a:blip r:embed="rId3"/>
          <a:srcRect/>
          <a:stretch>
            <a:fillRect/>
          </a:stretch>
        </p:blipFill>
        <p:spPr bwMode="auto">
          <a:xfrm>
            <a:off x="10063163" y="579438"/>
            <a:ext cx="1462087" cy="1244600"/>
          </a:xfrm>
          <a:prstGeom prst="rect">
            <a:avLst/>
          </a:prstGeom>
          <a:noFill/>
          <a:ln w="9525">
            <a:noFill/>
            <a:miter lim="800000"/>
            <a:headEnd/>
            <a:tailEnd/>
          </a:ln>
        </p:spPr>
      </p:pic>
      <p:pic>
        <p:nvPicPr>
          <p:cNvPr id="14342" name="Εικόνα 5"/>
          <p:cNvPicPr>
            <a:picLocks noChangeAspect="1"/>
          </p:cNvPicPr>
          <p:nvPr/>
        </p:nvPicPr>
        <p:blipFill>
          <a:blip r:embed="rId4"/>
          <a:srcRect/>
          <a:stretch>
            <a:fillRect/>
          </a:stretch>
        </p:blipFill>
        <p:spPr bwMode="auto">
          <a:xfrm>
            <a:off x="9242425" y="4822825"/>
            <a:ext cx="2752725" cy="1666875"/>
          </a:xfrm>
          <a:prstGeom prst="rect">
            <a:avLst/>
          </a:prstGeom>
          <a:noFill/>
          <a:ln w="9525">
            <a:noFill/>
            <a:miter lim="800000"/>
            <a:headEnd/>
            <a:tailEnd/>
          </a:ln>
        </p:spPr>
      </p:pic>
      <p:pic>
        <p:nvPicPr>
          <p:cNvPr id="14343" name="Picture 8" descr="https://lh7-us.googleusercontent.com/xZZuRgMWeqm7xeGxXvNTmMdtTdx1NxjL9F_vpHt8Pd9Z7o4aq2Z0keORfz4TthxwBnykuU_qSeozPM8sQCjJU7o9dMQ1KnSIQ0rZUN7_yNa3dJUDzyjKenK0QFYAScFj88Eb4wPCFraA"/>
          <p:cNvPicPr>
            <a:picLocks noChangeAspect="1" noChangeArrowheads="1"/>
          </p:cNvPicPr>
          <p:nvPr/>
        </p:nvPicPr>
        <p:blipFill>
          <a:blip r:embed="rId5"/>
          <a:srcRect/>
          <a:stretch>
            <a:fillRect/>
          </a:stretch>
        </p:blipFill>
        <p:spPr bwMode="auto">
          <a:xfrm>
            <a:off x="2135188" y="774700"/>
            <a:ext cx="5924550" cy="5267325"/>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Περικοπή">
  <a:themeElements>
    <a:clrScheme name="Μπλε ΙΙ">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Περικοπή">
      <a:maj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Περικοπή">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Crop" id="{EC9488ED-E761-4D60-9AC4-764D1FE2C171}" vid="{CE19780C-D67D-4C13-9DE9-A52BC3BA51B4}"/>
    </a:ext>
  </a:extLst>
</a:theme>
</file>

<file path=ppt/theme/themeOverride1.xml><?xml version="1.0" encoding="utf-8"?>
<a:themeOverride xmlns:a="http://schemas.openxmlformats.org/drawingml/2006/main">
  <a:clrScheme name="Μπλε ΙΙ">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themeOverride>
</file>

<file path=docProps/app.xml><?xml version="1.0" encoding="utf-8"?>
<Properties xmlns="http://schemas.openxmlformats.org/officeDocument/2006/extended-properties" xmlns:vt="http://schemas.openxmlformats.org/officeDocument/2006/docPropsVTypes">
  <Template>Περικοπή</Template>
  <TotalTime>491</TotalTime>
  <Words>368</Words>
  <Application>Microsoft Office PowerPoint</Application>
  <PresentationFormat>Προσαρμογή</PresentationFormat>
  <Paragraphs>38</Paragraphs>
  <Slides>10</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10</vt:i4>
      </vt:variant>
    </vt:vector>
  </HeadingPairs>
  <TitlesOfParts>
    <vt:vector size="11" baseType="lpstr">
      <vt:lpstr>Περικοπή</vt:lpstr>
      <vt:lpstr>  learning the colors ιν French through Claude Monet’s paintings</vt:lpstr>
      <vt:lpstr>“Impression-Sunrise-Soleil levant"</vt:lpstr>
      <vt:lpstr>The colors </vt:lpstr>
      <vt:lpstr>Διαφάνεια 4</vt:lpstr>
      <vt:lpstr>According to Monet's own words</vt:lpstr>
      <vt:lpstr>    </vt:lpstr>
      <vt:lpstr>Διαφάνεια 7</vt:lpstr>
      <vt:lpstr>  </vt:lpstr>
      <vt:lpstr>Διαφάνεια 9</vt:lpstr>
      <vt:lpstr>Διαφάνεια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User01</dc:creator>
  <cp:lastModifiedBy>user</cp:lastModifiedBy>
  <cp:revision>136</cp:revision>
  <dcterms:created xsi:type="dcterms:W3CDTF">2023-09-14T06:17:29Z</dcterms:created>
  <dcterms:modified xsi:type="dcterms:W3CDTF">2024-06-24T07:28:34Z</dcterms:modified>
</cp:coreProperties>
</file>