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77" r:id="rId3"/>
    <p:sldId id="278" r:id="rId4"/>
    <p:sldId id="279" r:id="rId5"/>
    <p:sldId id="280" r:id="rId6"/>
    <p:sldId id="282" r:id="rId7"/>
    <p:sldId id="283" r:id="rId8"/>
  </p:sldIdLst>
  <p:sldSz cx="12192000" cy="6858000"/>
  <p:notesSz cx="6858000" cy="9144000"/>
  <p:defaultTextStyle>
    <a:defPPr>
      <a:defRPr lang="en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 noChangeArrowheads="1"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2147483646 w 10000"/>
                <a:gd name="T1" fmla="*/ 0 h 10000"/>
                <a:gd name="T2" fmla="*/ 2147483646 w 10000"/>
                <a:gd name="T3" fmla="*/ 0 h 10000"/>
                <a:gd name="T4" fmla="*/ 2147483646 w 10000"/>
                <a:gd name="T5" fmla="*/ 2147483646 h 10000"/>
                <a:gd name="T6" fmla="*/ 0 w 10000"/>
                <a:gd name="T7" fmla="*/ 2147483646 h 10000"/>
                <a:gd name="T8" fmla="*/ 0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0 h 1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000"/>
                <a:gd name="T22" fmla="*/ 0 h 10000"/>
                <a:gd name="T23" fmla="*/ 10000 w 10000"/>
                <a:gd name="T24" fmla="*/ 10000 h 100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" name="Freeform 6"/>
            <p:cNvSpPr>
              <a:spLocks noChangeArrowheads="1"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2147483646 w 10002"/>
                <a:gd name="T1" fmla="*/ 0 h 10000"/>
                <a:gd name="T2" fmla="*/ 2147483646 w 10002"/>
                <a:gd name="T3" fmla="*/ 0 h 10000"/>
                <a:gd name="T4" fmla="*/ 2147483646 w 10002"/>
                <a:gd name="T5" fmla="*/ 2147483646 h 10000"/>
                <a:gd name="T6" fmla="*/ 70222327 w 10002"/>
                <a:gd name="T7" fmla="*/ 2147483646 h 10000"/>
                <a:gd name="T8" fmla="*/ 0 w 10002"/>
                <a:gd name="T9" fmla="*/ 2147483646 h 10000"/>
                <a:gd name="T10" fmla="*/ 2147483646 w 10002"/>
                <a:gd name="T11" fmla="*/ 2147483646 h 10000"/>
                <a:gd name="T12" fmla="*/ 2147483646 w 10002"/>
                <a:gd name="T13" fmla="*/ 0 h 1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002"/>
                <a:gd name="T22" fmla="*/ 0 h 10000"/>
                <a:gd name="T23" fmla="*/ 10002 w 10002"/>
                <a:gd name="T24" fmla="*/ 10000 h 100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616A5E-5E21-41C7-BF11-1E62F1B092F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8FC2801F-6C4C-4108-8405-E41D3B66C3EE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1F88B-10C6-4087-B392-73AC44F824B9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83B61-1390-485E-B8AF-98977681561D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638C6-072B-46D2-8204-24972D41D74B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4988-DC5D-4D29-81BC-39B3DF6316B1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4BD1C-844B-499C-B69D-4DA9B4AE6512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5C80D-E5B7-45DF-A15E-A5932D1FCA50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rrowheads="1"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2147483646 w 4125"/>
              <a:gd name="T1" fmla="*/ 0 h 5554"/>
              <a:gd name="T2" fmla="*/ 2147483646 w 4125"/>
              <a:gd name="T3" fmla="*/ 0 h 5554"/>
              <a:gd name="T4" fmla="*/ 2147483646 w 4125"/>
              <a:gd name="T5" fmla="*/ 2147483646 h 5554"/>
              <a:gd name="T6" fmla="*/ 0 w 4125"/>
              <a:gd name="T7" fmla="*/ 2147483646 h 5554"/>
              <a:gd name="T8" fmla="*/ 0 w 4125"/>
              <a:gd name="T9" fmla="*/ 2147483646 h 5554"/>
              <a:gd name="T10" fmla="*/ 2147483646 w 4125"/>
              <a:gd name="T11" fmla="*/ 2147483646 h 5554"/>
              <a:gd name="T12" fmla="*/ 2147483646 w 4125"/>
              <a:gd name="T13" fmla="*/ 0 h 55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125"/>
              <a:gd name="T22" fmla="*/ 0 h 5554"/>
              <a:gd name="T23" fmla="*/ 4125 w 4125"/>
              <a:gd name="T24" fmla="*/ 5554 h 55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247611-60A0-4A7E-9FDA-CA512AA5C226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6D3408F8-B64A-4D16-9E9D-C956645994DE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CD68-04B8-4292-B6B8-14403433EA82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87886-2A35-4F2A-BDD8-F9954AE54D0F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4A711-D3C2-490E-9B4B-862925EFB934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E60B7-CE4D-4FEA-A50B-59342871F3EF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D3490-1B7E-4C6C-B623-C02ACE0794BE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0B8A-C584-4E24-8A3D-654FE24098FB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0EC96-7819-448C-BE88-D9CBCD0CBAF7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F3DAD-BBFA-4E82-A219-99F1FEE4D567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F010FD8-D4DB-4906-916C-4E2761EB6CBA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320663EC-B374-4D0E-A486-5EFFBEC1E1E4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04B8D50-0BA5-4BCA-B02F-0FF6F4F6C02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B0182B37-5055-4C24-B75B-531A1047CAC2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Κάντε κλικ για να επεξεργαστείτε τον τίτλο υποδείγματος</a:t>
            </a:r>
            <a:endParaRPr lang="en-US" altLang="el-G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Στυλ κειμένου υποδείγματος</a:t>
            </a:r>
          </a:p>
          <a:p>
            <a:pPr lvl="1"/>
            <a:r>
              <a:rPr lang="el-GR" altLang="el-GR" smtClean="0"/>
              <a:t>Δεύτερο επίπεδο</a:t>
            </a:r>
          </a:p>
          <a:p>
            <a:pPr lvl="2"/>
            <a:r>
              <a:rPr lang="el-GR" altLang="el-GR" smtClean="0"/>
              <a:t>Τρίτο επίπεδο</a:t>
            </a:r>
          </a:p>
          <a:p>
            <a:pPr lvl="3"/>
            <a:r>
              <a:rPr lang="el-GR" altLang="el-GR" smtClean="0"/>
              <a:t>Τέταρτο επίπεδο</a:t>
            </a:r>
          </a:p>
          <a:p>
            <a:pPr lvl="4"/>
            <a:r>
              <a:rPr lang="el-GR" altLang="el-GR" smtClean="0"/>
              <a:t>Πέμπτο επίπεδο</a:t>
            </a:r>
            <a:endParaRPr lang="en-US" alt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9B75BE-B2E1-4C71-9337-1DAD56DE13D1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  <a:latin typeface="Franklin Gothic Book" pitchFamily="34" charset="0"/>
              </a:defRPr>
            </a:lvl1pPr>
          </a:lstStyle>
          <a:p>
            <a:fld id="{233BBDE7-3CB5-45D5-8EA5-3E754DC5C31F}" type="slidenum">
              <a:rPr lang="el-GR" altLang="el-GR"/>
              <a:pPr/>
              <a:t>‹#›</a:t>
            </a:fld>
            <a:endParaRPr lang="el-GR" altLang="el-GR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0" r:id="rId2"/>
    <p:sldLayoutId id="2147483828" r:id="rId3"/>
    <p:sldLayoutId id="2147483821" r:id="rId4"/>
    <p:sldLayoutId id="2147483822" r:id="rId5"/>
    <p:sldLayoutId id="2147483823" r:id="rId6"/>
    <p:sldLayoutId id="2147483824" r:id="rId7"/>
    <p:sldLayoutId id="2147483829" r:id="rId8"/>
    <p:sldLayoutId id="2147483830" r:id="rId9"/>
    <p:sldLayoutId id="2147483825" r:id="rId10"/>
    <p:sldLayoutId id="2147483826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mpOImoS_eVc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R5atnExq60g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41205" y="2439550"/>
            <a:ext cx="8267700" cy="12001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6000" cap="none" dirty="0" smtClean="0">
                <a:solidFill>
                  <a:srgbClr val="1CADE4">
                    <a:lumMod val="75000"/>
                  </a:srgbClr>
                </a:solidFill>
              </a:rPr>
              <a:t>P</a:t>
            </a:r>
            <a:r>
              <a:rPr lang="en" sz="6000" cap="none" dirty="0" smtClean="0">
                <a:solidFill>
                  <a:srgbClr val="1CADE4">
                    <a:lumMod val="75000"/>
                  </a:srgbClr>
                </a:solidFill>
              </a:rPr>
              <a:t>ottery</a:t>
            </a:r>
            <a:br>
              <a:rPr lang="en" sz="6000" cap="none" dirty="0" smtClean="0">
                <a:solidFill>
                  <a:srgbClr val="1CADE4">
                    <a:lumMod val="75000"/>
                  </a:srgbClr>
                </a:solidFill>
              </a:rPr>
            </a:br>
            <a:r>
              <a:rPr lang="en" sz="6000" cap="none" dirty="0" smtClean="0">
                <a:solidFill>
                  <a:srgbClr val="1CADE4">
                    <a:lumMod val="75000"/>
                  </a:srgbClr>
                </a:solidFill>
              </a:rPr>
              <a:t>Greek ancient art</a:t>
            </a:r>
            <a:endParaRPr lang="el-GR" sz="40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92238" y="4038600"/>
            <a:ext cx="4818062" cy="16557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algn="l" eaLnBrk="1" fontAlgn="auto" hangingPunct="1">
              <a:defRPr/>
            </a:pPr>
            <a:r>
              <a:rPr lang="en" dirty="0" smtClean="0"/>
              <a:t>Creator/s: STOUKA NEKTARIA</a:t>
            </a:r>
          </a:p>
          <a:p>
            <a:pPr algn="l" eaLnBrk="1" fontAlgn="auto" hangingPunct="1">
              <a:defRPr/>
            </a:pPr>
            <a:r>
              <a:rPr lang="en" smtClean="0"/>
              <a:t>CRAMPI </a:t>
            </a:r>
            <a:r>
              <a:rPr lang="en" smtClean="0"/>
              <a:t>ANGELIKI</a:t>
            </a:r>
            <a:endParaRPr lang="en" dirty="0" smtClean="0"/>
          </a:p>
          <a:p>
            <a:pPr algn="l" eaLnBrk="1" fontAlgn="auto" hangingPunct="1">
              <a:defRPr/>
            </a:pPr>
            <a:r>
              <a:rPr lang="en" dirty="0" smtClean="0"/>
              <a:t>BIZAS MARCOS</a:t>
            </a:r>
            <a:endParaRPr lang="el-GR" dirty="0"/>
          </a:p>
          <a:p>
            <a:pPr eaLnBrk="1" fontAlgn="auto" hangingPunct="1">
              <a:defRPr/>
            </a:pPr>
            <a:endParaRPr lang="el-GR" dirty="0"/>
          </a:p>
        </p:txBody>
      </p:sp>
      <p:sp>
        <p:nvSpPr>
          <p:cNvPr id="6148" name="Ορθογώνιο 3"/>
          <p:cNvSpPr>
            <a:spLocks noChangeArrowheads="1"/>
          </p:cNvSpPr>
          <p:nvPr/>
        </p:nvSpPr>
        <p:spPr bwMode="auto">
          <a:xfrm>
            <a:off x="1030288" y="928688"/>
            <a:ext cx="1125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ERASMUS +</a:t>
            </a:r>
          </a:p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2021-1-EL01-KA220-SCH-000027823</a:t>
            </a:r>
            <a:endParaRPr lang="en-US" altLang="el-GR">
              <a:solidFill>
                <a:srgbClr val="1D6295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" altLang="el-GR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« STEAM &amp; Digital Skills : Searching for the new Leonardos »</a:t>
            </a:r>
            <a:endParaRPr lang="el-GR" altLang="el-GR">
              <a:solidFill>
                <a:srgbClr val="1D6295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149" name="Εικόνα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48863" y="179388"/>
            <a:ext cx="14620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Εικόνα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1738" y="1247775"/>
            <a:ext cx="1811337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Εικόνα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25" y="4302125"/>
            <a:ext cx="275272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Τίτλος 1"/>
          <p:cNvSpPr>
            <a:spLocks noGrp="1"/>
          </p:cNvSpPr>
          <p:nvPr>
            <p:ph type="title"/>
          </p:nvPr>
        </p:nvSpPr>
        <p:spPr>
          <a:xfrm>
            <a:off x="3246438" y="219075"/>
            <a:ext cx="7491412" cy="730250"/>
          </a:xfrm>
        </p:spPr>
        <p:txBody>
          <a:bodyPr/>
          <a:lstStyle/>
          <a:p>
            <a:pPr eaLnBrk="1" hangingPunct="1"/>
            <a:r>
              <a:rPr lang="en" altLang="el-GR" u="sng" smtClean="0">
                <a:solidFill>
                  <a:srgbClr val="0070C0"/>
                </a:solidFill>
              </a:rPr>
              <a:t>Activities for the classroom</a:t>
            </a:r>
          </a:p>
        </p:txBody>
      </p:sp>
      <p:sp>
        <p:nvSpPr>
          <p:cNvPr id="7171" name="Θέση περιεχομένου 2"/>
          <p:cNvSpPr>
            <a:spLocks noGrp="1"/>
          </p:cNvSpPr>
          <p:nvPr>
            <p:ph idx="1"/>
          </p:nvPr>
        </p:nvSpPr>
        <p:spPr>
          <a:xfrm>
            <a:off x="1371600" y="2638425"/>
            <a:ext cx="9601200" cy="3228975"/>
          </a:xfrm>
        </p:spPr>
        <p:txBody>
          <a:bodyPr/>
          <a:lstStyle/>
          <a:p>
            <a:pPr algn="just" eaLnBrk="1" hangingPunct="1"/>
            <a:endParaRPr lang="en-US" altLang="el-GR" smtClean="0"/>
          </a:p>
          <a:p>
            <a:pPr algn="just" eaLnBrk="1" hangingPunct="1"/>
            <a:endParaRPr lang="en-US" altLang="el-GR" smtClean="0"/>
          </a:p>
          <a:p>
            <a:pPr algn="just" eaLnBrk="1" hangingPunct="1"/>
            <a:endParaRPr lang="el-GR" altLang="el-GR" smtClean="0"/>
          </a:p>
        </p:txBody>
      </p:sp>
      <p:pic>
        <p:nvPicPr>
          <p:cNvPr id="7172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1908175"/>
            <a:ext cx="181133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Τίτλος 1"/>
          <p:cNvSpPr txBox="1">
            <a:spLocks/>
          </p:cNvSpPr>
          <p:nvPr/>
        </p:nvSpPr>
        <p:spPr bwMode="auto">
          <a:xfrm>
            <a:off x="1579945" y="1945782"/>
            <a:ext cx="4060825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1" hangingPunct="1">
              <a:lnSpc>
                <a:spcPct val="89000"/>
              </a:lnSpc>
            </a:pPr>
            <a:r>
              <a:rPr lang="en" altLang="el-GR" sz="4400" b="1" dirty="0">
                <a:solidFill>
                  <a:srgbClr val="335B74"/>
                </a:solidFill>
                <a:latin typeface="Franklin Gothic Book" pitchFamily="34" charset="0"/>
              </a:rPr>
              <a:t>POEM </a:t>
            </a:r>
            <a:endParaRPr lang="el-GR" altLang="el-GR" sz="4400" b="1" dirty="0">
              <a:solidFill>
                <a:srgbClr val="335B74"/>
              </a:solidFill>
              <a:latin typeface="Franklin Gothic Book" pitchFamily="34" charset="0"/>
            </a:endParaRPr>
          </a:p>
          <a:p>
            <a:pPr defTabSz="914400" eaLnBrk="1" hangingPunct="1">
              <a:lnSpc>
                <a:spcPct val="89000"/>
              </a:lnSpc>
            </a:pPr>
            <a:r>
              <a:rPr lang="en" altLang="el-GR" sz="4400" b="1" dirty="0" smtClean="0">
                <a:solidFill>
                  <a:srgbClr val="0000FF"/>
                </a:solidFill>
                <a:latin typeface="Franklin Gothic Book" pitchFamily="34" charset="0"/>
              </a:rPr>
              <a:t>"Vase-Poem"</a:t>
            </a:r>
            <a:r>
              <a:rPr lang="el-GR" altLang="el-GR" sz="4400" b="1" dirty="0">
                <a:solidFill>
                  <a:srgbClr val="0000FF"/>
                </a:solidFill>
                <a:latin typeface="Franklin Gothic Book" pitchFamily="34" charset="0"/>
              </a:rPr>
              <a:t/>
            </a:r>
            <a:br>
              <a:rPr lang="el-GR" altLang="el-GR" sz="4400" b="1" dirty="0">
                <a:solidFill>
                  <a:srgbClr val="0000FF"/>
                </a:solidFill>
                <a:latin typeface="Franklin Gothic Book" pitchFamily="34" charset="0"/>
              </a:rPr>
            </a:br>
            <a:endParaRPr lang="el-GR" altLang="el-GR" sz="4000" dirty="0">
              <a:solidFill>
                <a:srgbClr val="0000FF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8197" name="Τίτλος 1"/>
          <p:cNvSpPr txBox="1">
            <a:spLocks/>
          </p:cNvSpPr>
          <p:nvPr/>
        </p:nvSpPr>
        <p:spPr bwMode="auto">
          <a:xfrm>
            <a:off x="1144588" y="187325"/>
            <a:ext cx="95345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1" hangingPunct="1">
              <a:lnSpc>
                <a:spcPct val="89000"/>
              </a:lnSpc>
            </a:pPr>
            <a:r>
              <a:rPr lang="en" altLang="el-GR" sz="4400" dirty="0">
                <a:solidFill>
                  <a:srgbClr val="335B74"/>
                </a:solidFill>
                <a:latin typeface="Franklin Gothic Book" pitchFamily="34" charset="0"/>
              </a:rPr>
              <a:t>    </a:t>
            </a:r>
            <a:r>
              <a:rPr lang="en" altLang="el-GR" sz="4400" b="1" dirty="0">
                <a:solidFill>
                  <a:srgbClr val="335B74"/>
                </a:solidFill>
                <a:latin typeface="Franklin Gothic Book" pitchFamily="34" charset="0"/>
              </a:rPr>
              <a:t>COMIC CREATION </a:t>
            </a:r>
            <a:r>
              <a:rPr lang="el-GR" altLang="el-GR" sz="4400" b="1" dirty="0">
                <a:solidFill>
                  <a:srgbClr val="335B74"/>
                </a:solidFill>
                <a:latin typeface="Franklin Gothic Book" pitchFamily="34" charset="0"/>
              </a:rPr>
              <a:t/>
            </a:r>
            <a:br>
              <a:rPr lang="el-GR" altLang="el-GR" sz="4400" b="1" dirty="0">
                <a:solidFill>
                  <a:srgbClr val="335B74"/>
                </a:solidFill>
                <a:latin typeface="Franklin Gothic Book" pitchFamily="34" charset="0"/>
              </a:rPr>
            </a:br>
            <a:r>
              <a:rPr lang="en" altLang="el-GR" sz="4000" b="1" dirty="0">
                <a:solidFill>
                  <a:srgbClr val="0000FF"/>
                </a:solidFill>
                <a:latin typeface="Franklin Gothic Book" pitchFamily="34" charset="0"/>
              </a:rPr>
              <a:t>"A </a:t>
            </a:r>
            <a:r>
              <a:rPr lang="en" altLang="el-GR" sz="4000" b="1" dirty="0" smtClean="0">
                <a:solidFill>
                  <a:srgbClr val="0000FF"/>
                </a:solidFill>
                <a:latin typeface="Franklin Gothic Book" pitchFamily="34" charset="0"/>
              </a:rPr>
              <a:t>vase </a:t>
            </a:r>
            <a:r>
              <a:rPr lang="en" altLang="el-GR" sz="4000" b="1" dirty="0">
                <a:solidFill>
                  <a:srgbClr val="0000FF"/>
                </a:solidFill>
                <a:latin typeface="Franklin Gothic Book" pitchFamily="34" charset="0"/>
              </a:rPr>
              <a:t>tells its story"</a:t>
            </a:r>
          </a:p>
        </p:txBody>
      </p:sp>
      <p:pic>
        <p:nvPicPr>
          <p:cNvPr id="8198" name="Εικόνα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32225" y="1385888"/>
            <a:ext cx="3013075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Εικόνα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6325" y="3749675"/>
            <a:ext cx="7934325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79650" y="579438"/>
            <a:ext cx="8761413" cy="7286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/>
              <a:t> 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9219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82788"/>
            <a:ext cx="1811337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264650" y="5049838"/>
            <a:ext cx="2752725" cy="1666875"/>
          </a:xfrm>
        </p:spPr>
      </p:pic>
      <p:sp>
        <p:nvSpPr>
          <p:cNvPr id="9222" name="Τίτλος 1"/>
          <p:cNvSpPr txBox="1">
            <a:spLocks/>
          </p:cNvSpPr>
          <p:nvPr/>
        </p:nvSpPr>
        <p:spPr bwMode="auto">
          <a:xfrm>
            <a:off x="1136650" y="215900"/>
            <a:ext cx="102679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914400" indent="-38258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371600" indent="-38258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828800" indent="-38258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286000" indent="-38258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743200" indent="-382588" eaLnBrk="0" fontAlgn="base" hangingPunct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3200400" indent="-382588" eaLnBrk="0" fontAlgn="base" hangingPunct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657600" indent="-382588" eaLnBrk="0" fontAlgn="base" hangingPunct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4114800" indent="-382588" eaLnBrk="0" fontAlgn="base" hangingPunct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defTabSz="914400" eaLnBrk="1" hangingPunct="1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" altLang="el-GR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CLAY </a:t>
            </a:r>
            <a:r>
              <a:rPr lang="en" altLang="el-GR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VASE </a:t>
            </a:r>
            <a:r>
              <a:rPr lang="en" altLang="el-GR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CONSTRUCTION</a:t>
            </a:r>
          </a:p>
        </p:txBody>
      </p:sp>
      <p:pic>
        <p:nvPicPr>
          <p:cNvPr id="9223" name="Εικόνα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9300" y="849313"/>
            <a:ext cx="4094163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Εικόνα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300" y="3676650"/>
            <a:ext cx="4094163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Εικόνα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4425" y="849313"/>
            <a:ext cx="4259263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Θέση περιεχομένου 2"/>
          <p:cNvSpPr>
            <a:spLocks noGrp="1"/>
          </p:cNvSpPr>
          <p:nvPr>
            <p:ph idx="1"/>
          </p:nvPr>
        </p:nvSpPr>
        <p:spPr>
          <a:xfrm>
            <a:off x="914400" y="212725"/>
            <a:ext cx="9601200" cy="1339850"/>
          </a:xfrm>
        </p:spPr>
        <p:txBody>
          <a:bodyPr/>
          <a:lstStyle/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 </a:t>
            </a:r>
            <a:endParaRPr lang="el-GR" altLang="el-GR" smtClean="0"/>
          </a:p>
          <a:p>
            <a:pPr marL="0" indent="0" eaLnBrk="1" hangingPunct="1">
              <a:buFont typeface="Franklin Gothic Book" pitchFamily="34" charset="0"/>
              <a:buNone/>
            </a:pPr>
            <a:endParaRPr lang="el-GR" altLang="el-GR" smtClean="0"/>
          </a:p>
        </p:txBody>
      </p:sp>
      <p:pic>
        <p:nvPicPr>
          <p:cNvPr id="10243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003425"/>
            <a:ext cx="18113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Ορθογώνιο 1"/>
          <p:cNvSpPr>
            <a:spLocks noChangeArrowheads="1"/>
          </p:cNvSpPr>
          <p:nvPr/>
        </p:nvSpPr>
        <p:spPr bwMode="auto">
          <a:xfrm>
            <a:off x="990600" y="65088"/>
            <a:ext cx="74295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" altLang="el-GR" sz="6000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QUESTIONNAIRE</a:t>
            </a:r>
          </a:p>
          <a:p>
            <a:pPr>
              <a:defRPr/>
            </a:pPr>
            <a:r>
              <a:rPr lang="en" altLang="el-GR" sz="2800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( google forms...)</a:t>
            </a:r>
            <a:endParaRPr lang="el-GR" altLang="el-GR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47" name="Εικόνα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8925" y="939800"/>
            <a:ext cx="4344988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Εικόνα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063" y="3308350"/>
            <a:ext cx="4538662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Τίτλος 1"/>
          <p:cNvSpPr>
            <a:spLocks noGrp="1"/>
          </p:cNvSpPr>
          <p:nvPr>
            <p:ph type="title"/>
          </p:nvPr>
        </p:nvSpPr>
        <p:spPr>
          <a:xfrm>
            <a:off x="969963" y="215900"/>
            <a:ext cx="8761412" cy="728663"/>
          </a:xfrm>
        </p:spPr>
        <p:txBody>
          <a:bodyPr/>
          <a:lstStyle/>
          <a:p>
            <a:pPr eaLnBrk="1" hangingPunct="1">
              <a:defRPr/>
            </a:pPr>
            <a:r>
              <a:rPr lang="en" altLang="el-GR" b="1" dirty="0" smtClean="0">
                <a:solidFill>
                  <a:schemeClr val="accent1">
                    <a:lumMod val="50000"/>
                  </a:schemeClr>
                </a:solidFill>
              </a:rPr>
              <a:t>Pottery workshop today</a:t>
            </a:r>
            <a:r>
              <a:rPr lang="el-GR" altLang="el-GR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l-GR" altLang="el-GR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l-GR" altLang="el-G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7" name="Θέση περιεχομένου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60475" y="1250950"/>
            <a:ext cx="7902575" cy="4356100"/>
          </a:xfrm>
        </p:spPr>
      </p:pic>
      <p:pic>
        <p:nvPicPr>
          <p:cNvPr id="11268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88538" y="2179638"/>
            <a:ext cx="18113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55125" y="495617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Ορθογώνιο 2"/>
          <p:cNvSpPr>
            <a:spLocks noChangeArrowheads="1"/>
          </p:cNvSpPr>
          <p:nvPr/>
        </p:nvSpPr>
        <p:spPr bwMode="auto">
          <a:xfrm>
            <a:off x="1882775" y="5789613"/>
            <a:ext cx="3248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l-GR">
                <a:solidFill>
                  <a:srgbClr val="000000"/>
                </a:solidFill>
                <a:hlinkClick r:id="rId6"/>
              </a:rPr>
              <a:t>Video from www.youtube.com</a:t>
            </a:r>
            <a:endParaRPr lang="el-GR" altLang="el-GR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Τίτλος 1"/>
          <p:cNvSpPr>
            <a:spLocks noGrp="1"/>
          </p:cNvSpPr>
          <p:nvPr>
            <p:ph type="title"/>
          </p:nvPr>
        </p:nvSpPr>
        <p:spPr>
          <a:xfrm>
            <a:off x="830263" y="0"/>
            <a:ext cx="9304337" cy="727075"/>
          </a:xfrm>
        </p:spPr>
        <p:txBody>
          <a:bodyPr/>
          <a:lstStyle/>
          <a:p>
            <a:pPr eaLnBrk="1" hangingPunct="1">
              <a:defRPr/>
            </a:pPr>
            <a:r>
              <a:rPr lang="en" altLang="el-GR" b="1" dirty="0" smtClean="0">
                <a:solidFill>
                  <a:schemeClr val="accent1">
                    <a:lumMod val="50000"/>
                  </a:schemeClr>
                </a:solidFill>
              </a:rPr>
              <a:t>The shapes of the </a:t>
            </a:r>
            <a:r>
              <a:rPr lang="en" altLang="el-GR" b="1" dirty="0" smtClean="0">
                <a:solidFill>
                  <a:schemeClr val="accent1">
                    <a:lumMod val="50000"/>
                  </a:schemeClr>
                </a:solidFill>
              </a:rPr>
              <a:t>vases </a:t>
            </a:r>
            <a:r>
              <a:rPr lang="en" altLang="el-GR" b="1" dirty="0" smtClean="0">
                <a:solidFill>
                  <a:schemeClr val="accent1">
                    <a:lumMod val="50000"/>
                  </a:schemeClr>
                </a:solidFill>
              </a:rPr>
              <a:t>come to life"</a:t>
            </a:r>
          </a:p>
        </p:txBody>
      </p:sp>
      <p:pic>
        <p:nvPicPr>
          <p:cNvPr id="12291" name="Θέση περιεχομένου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35288" y="727075"/>
            <a:ext cx="5151437" cy="5578475"/>
          </a:xfrm>
        </p:spPr>
      </p:pic>
      <p:pic>
        <p:nvPicPr>
          <p:cNvPr id="12292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23463" y="2244725"/>
            <a:ext cx="181133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2113" y="4960938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Ορθογώνιο 2"/>
          <p:cNvSpPr>
            <a:spLocks noChangeArrowheads="1"/>
          </p:cNvSpPr>
          <p:nvPr/>
        </p:nvSpPr>
        <p:spPr bwMode="auto">
          <a:xfrm>
            <a:off x="2935288" y="6305550"/>
            <a:ext cx="58086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l-GR">
                <a:solidFill>
                  <a:srgbClr val="000000"/>
                </a:solidFill>
                <a:hlinkClick r:id="rId6"/>
              </a:rPr>
              <a:t>Video from www.youtube.com</a:t>
            </a:r>
            <a:endParaRPr lang="el-GR" altLang="el-GR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Περικοπή</Template>
  <TotalTime>527</TotalTime>
  <Words>64</Words>
  <Application>Microsoft Office PowerPoint</Application>
  <PresentationFormat>Προσαρμογή</PresentationFormat>
  <Paragraphs>24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Περικοπή</vt:lpstr>
      <vt:lpstr>Pottery Greek ancient art</vt:lpstr>
      <vt:lpstr>Activities for the classroom</vt:lpstr>
      <vt:lpstr>Διαφάνεια 3</vt:lpstr>
      <vt:lpstr>  </vt:lpstr>
      <vt:lpstr>Διαφάνεια 5</vt:lpstr>
      <vt:lpstr>Pottery workshop today </vt:lpstr>
      <vt:lpstr>The shapes of the vases come to life"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135</cp:revision>
  <dcterms:created xsi:type="dcterms:W3CDTF">2023-09-14T06:17:29Z</dcterms:created>
  <dcterms:modified xsi:type="dcterms:W3CDTF">2024-06-24T07:44:49Z</dcterms:modified>
</cp:coreProperties>
</file>