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8" r:id="rId3"/>
    <p:sldId id="257" r:id="rId4"/>
    <p:sldId id="275" r:id="rId5"/>
    <p:sldId id="276" r:id="rId6"/>
    <p:sldId id="269" r:id="rId7"/>
    <p:sldId id="273" r:id="rId8"/>
    <p:sldId id="270" r:id="rId9"/>
    <p:sldId id="278" r:id="rId10"/>
    <p:sldId id="277" r:id="rId11"/>
  </p:sldIdLst>
  <p:sldSz cx="12192000" cy="6858000"/>
  <p:notesSz cx="6858000" cy="9144000"/>
  <p:defaultTextStyle>
    <a:defPPr>
      <a:defRPr lang="en"/>
    </a:defPPr>
    <a:lvl1pPr algn="l" defTabSz="457200" rtl="0" eaLnBrk="0" fontAlgn="base" hangingPunct="0">
      <a:spcBef>
        <a:spcPct val="0"/>
      </a:spcBef>
      <a:spcAft>
        <a:spcPct val="0"/>
      </a:spcAft>
      <a:defRPr kern="1200">
        <a:solidFill>
          <a:schemeClr val="tx1"/>
        </a:solidFill>
        <a:latin typeface="Arial" charset="0"/>
        <a:ea typeface="+mn-ea"/>
        <a:cs typeface="Arial" charset="0"/>
      </a:defRPr>
    </a:lvl1pPr>
    <a:lvl2pPr marL="457200" algn="l" defTabSz="457200" rtl="0" eaLnBrk="0" fontAlgn="base" hangingPunct="0">
      <a:spcBef>
        <a:spcPct val="0"/>
      </a:spcBef>
      <a:spcAft>
        <a:spcPct val="0"/>
      </a:spcAft>
      <a:defRPr kern="1200">
        <a:solidFill>
          <a:schemeClr val="tx1"/>
        </a:solidFill>
        <a:latin typeface="Arial" charset="0"/>
        <a:ea typeface="+mn-ea"/>
        <a:cs typeface="Arial" charset="0"/>
      </a:defRPr>
    </a:lvl2pPr>
    <a:lvl3pPr marL="914400" algn="l" defTabSz="457200" rtl="0" eaLnBrk="0" fontAlgn="base" hangingPunct="0">
      <a:spcBef>
        <a:spcPct val="0"/>
      </a:spcBef>
      <a:spcAft>
        <a:spcPct val="0"/>
      </a:spcAft>
      <a:defRPr kern="1200">
        <a:solidFill>
          <a:schemeClr val="tx1"/>
        </a:solidFill>
        <a:latin typeface="Arial" charset="0"/>
        <a:ea typeface="+mn-ea"/>
        <a:cs typeface="Arial" charset="0"/>
      </a:defRPr>
    </a:lvl3pPr>
    <a:lvl4pPr marL="1371600" algn="l" defTabSz="457200" rtl="0" eaLnBrk="0" fontAlgn="base" hangingPunct="0">
      <a:spcBef>
        <a:spcPct val="0"/>
      </a:spcBef>
      <a:spcAft>
        <a:spcPct val="0"/>
      </a:spcAft>
      <a:defRPr kern="1200">
        <a:solidFill>
          <a:schemeClr val="tx1"/>
        </a:solidFill>
        <a:latin typeface="Arial" charset="0"/>
        <a:ea typeface="+mn-ea"/>
        <a:cs typeface="Arial" charset="0"/>
      </a:defRPr>
    </a:lvl4pPr>
    <a:lvl5pPr marL="1828800" algn="l" defTabSz="457200"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91" d="100"/>
          <a:sy n="91" d="100"/>
        </p:scale>
        <p:origin x="-534"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4" name="Group 6"/>
          <p:cNvGrpSpPr>
            <a:grpSpLocks/>
          </p:cNvGrpSpPr>
          <p:nvPr/>
        </p:nvGrpSpPr>
        <p:grpSpPr bwMode="auto">
          <a:xfrm>
            <a:off x="752475" y="744538"/>
            <a:ext cx="10674350" cy="5349875"/>
            <a:chOff x="752858" y="744469"/>
            <a:chExt cx="10674117" cy="5349671"/>
          </a:xfrm>
        </p:grpSpPr>
        <p:sp>
          <p:nvSpPr>
            <p:cNvPr id="5" name="Freeform 6"/>
            <p:cNvSpPr>
              <a:spLocks noChangeArrowheads="1"/>
            </p:cNvSpPr>
            <p:nvPr/>
          </p:nvSpPr>
          <p:spPr bwMode="auto">
            <a:xfrm>
              <a:off x="8152034" y="1685820"/>
              <a:ext cx="3274941" cy="4408320"/>
            </a:xfrm>
            <a:custGeom>
              <a:avLst/>
              <a:gdLst>
                <a:gd name="T0" fmla="*/ 2869176 w 10000"/>
                <a:gd name="T1" fmla="*/ 0 h 10000"/>
                <a:gd name="T2" fmla="*/ 3274941 w 10000"/>
                <a:gd name="T3" fmla="*/ 0 h 10000"/>
                <a:gd name="T4" fmla="*/ 3274941 w 10000"/>
                <a:gd name="T5" fmla="*/ 4408320 h 10000"/>
                <a:gd name="T6" fmla="*/ 0 w 10000"/>
                <a:gd name="T7" fmla="*/ 4408320 h 10000"/>
                <a:gd name="T8" fmla="*/ 0 w 10000"/>
                <a:gd name="T9" fmla="*/ 4023033 h 10000"/>
                <a:gd name="T10" fmla="*/ 2869176 w 10000"/>
                <a:gd name="T11" fmla="*/ 4023474 h 10000"/>
                <a:gd name="T12" fmla="*/ 2869176 w 10000"/>
                <a:gd name="T13" fmla="*/ 0 h 10000"/>
                <a:gd name="T14" fmla="*/ 0 60000 65536"/>
                <a:gd name="T15" fmla="*/ 0 60000 65536"/>
                <a:gd name="T16" fmla="*/ 0 60000 65536"/>
                <a:gd name="T17" fmla="*/ 0 60000 65536"/>
                <a:gd name="T18" fmla="*/ 0 60000 65536"/>
                <a:gd name="T19" fmla="*/ 0 60000 65536"/>
                <a:gd name="T20" fmla="*/ 0 60000 65536"/>
                <a:gd name="T21" fmla="*/ 0 w 10000"/>
                <a:gd name="T22" fmla="*/ 0 h 10000"/>
                <a:gd name="T23" fmla="*/ 10000 w 10000"/>
                <a:gd name="T24" fmla="*/ 10000 h 10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round/>
              <a:headEnd/>
              <a:tailEnd/>
            </a:ln>
          </p:spPr>
          <p:txBody>
            <a:bodyPr/>
            <a:lstStyle/>
            <a:p>
              <a:endParaRPr lang="el-GR"/>
            </a:p>
          </p:txBody>
        </p:sp>
        <p:sp>
          <p:nvSpPr>
            <p:cNvPr id="6" name="Freeform 6"/>
            <p:cNvSpPr>
              <a:spLocks noChangeArrowheads="1"/>
            </p:cNvSpPr>
            <p:nvPr/>
          </p:nvSpPr>
          <p:spPr bwMode="auto">
            <a:xfrm flipH="1" flipV="1">
              <a:off x="752858" y="744469"/>
              <a:ext cx="3274942" cy="4408319"/>
            </a:xfrm>
            <a:custGeom>
              <a:avLst/>
              <a:gdLst>
                <a:gd name="T0" fmla="*/ 2869258 w 10002"/>
                <a:gd name="T1" fmla="*/ 0 h 10000"/>
                <a:gd name="T2" fmla="*/ 3274942 w 10002"/>
                <a:gd name="T3" fmla="*/ 0 h 10000"/>
                <a:gd name="T4" fmla="*/ 3274942 w 10002"/>
                <a:gd name="T5" fmla="*/ 4408319 h 10000"/>
                <a:gd name="T6" fmla="*/ 655 w 10002"/>
                <a:gd name="T7" fmla="*/ 4408319 h 10000"/>
                <a:gd name="T8" fmla="*/ 0 w 10002"/>
                <a:gd name="T9" fmla="*/ 4022591 h 10000"/>
                <a:gd name="T10" fmla="*/ 2869258 w 10002"/>
                <a:gd name="T11" fmla="*/ 4023914 h 10000"/>
                <a:gd name="T12" fmla="*/ 2869258 w 10002"/>
                <a:gd name="T13" fmla="*/ 0 h 10000"/>
                <a:gd name="T14" fmla="*/ 0 60000 65536"/>
                <a:gd name="T15" fmla="*/ 0 60000 65536"/>
                <a:gd name="T16" fmla="*/ 0 60000 65536"/>
                <a:gd name="T17" fmla="*/ 0 60000 65536"/>
                <a:gd name="T18" fmla="*/ 0 60000 65536"/>
                <a:gd name="T19" fmla="*/ 0 60000 65536"/>
                <a:gd name="T20" fmla="*/ 0 60000 65536"/>
                <a:gd name="T21" fmla="*/ 0 w 10002"/>
                <a:gd name="T22" fmla="*/ 0 h 10000"/>
                <a:gd name="T23" fmla="*/ 10002 w 10002"/>
                <a:gd name="T24" fmla="*/ 10000 h 10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round/>
              <a:headEnd/>
              <a:tailEnd/>
            </a:ln>
          </p:spPr>
          <p:txBody>
            <a:bodyPr/>
            <a:lstStyle/>
            <a:p>
              <a:endParaRPr lang="el-GR"/>
            </a:p>
          </p:txBody>
        </p:sp>
      </p:grpSp>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7" name="Date Placeholder 3"/>
          <p:cNvSpPr>
            <a:spLocks noGrp="1"/>
          </p:cNvSpPr>
          <p:nvPr>
            <p:ph type="dt" sz="half" idx="10"/>
          </p:nvPr>
        </p:nvSpPr>
        <p:spPr>
          <a:xfrm>
            <a:off x="752475" y="6453188"/>
            <a:ext cx="1608138" cy="404812"/>
          </a:xfrm>
        </p:spPr>
        <p:txBody>
          <a:bodyPr/>
          <a:lstStyle>
            <a:lvl1pPr>
              <a:defRPr baseline="0">
                <a:solidFill>
                  <a:schemeClr val="tx2"/>
                </a:solidFill>
              </a:defRPr>
            </a:lvl1pPr>
          </a:lstStyle>
          <a:p>
            <a:pPr>
              <a:defRPr/>
            </a:pPr>
            <a:fld id="{A1E0D808-2C97-4CC5-9908-615B578A7F09}" type="datetimeFigureOut">
              <a:rPr lang="el-GR"/>
              <a:pPr>
                <a:defRPr/>
              </a:pPr>
              <a:t>24/6/2024</a:t>
            </a:fld>
            <a:endParaRPr lang="el-GR"/>
          </a:p>
        </p:txBody>
      </p:sp>
      <p:sp>
        <p:nvSpPr>
          <p:cNvPr id="8" name="Footer Placeholder 4"/>
          <p:cNvSpPr>
            <a:spLocks noGrp="1"/>
          </p:cNvSpPr>
          <p:nvPr>
            <p:ph type="ftr" sz="quarter" idx="11"/>
          </p:nvPr>
        </p:nvSpPr>
        <p:spPr>
          <a:xfrm>
            <a:off x="2584450" y="6453188"/>
            <a:ext cx="7023100" cy="404812"/>
          </a:xfrm>
        </p:spPr>
        <p:txBody>
          <a:bodyPr/>
          <a:lstStyle>
            <a:lvl1pPr algn="ctr">
              <a:defRPr baseline="0">
                <a:solidFill>
                  <a:schemeClr val="tx2"/>
                </a:solidFill>
              </a:defRPr>
            </a:lvl1pPr>
          </a:lstStyle>
          <a:p>
            <a:pPr>
              <a:defRPr/>
            </a:pPr>
            <a:endParaRPr lang="el-GR"/>
          </a:p>
        </p:txBody>
      </p:sp>
      <p:sp>
        <p:nvSpPr>
          <p:cNvPr id="9" name="Slide Number Placeholder 5"/>
          <p:cNvSpPr>
            <a:spLocks noGrp="1"/>
          </p:cNvSpPr>
          <p:nvPr>
            <p:ph type="sldNum" sz="quarter" idx="12"/>
          </p:nvPr>
        </p:nvSpPr>
        <p:spPr>
          <a:xfrm>
            <a:off x="9831388" y="6453188"/>
            <a:ext cx="1595437" cy="404812"/>
          </a:xfrm>
        </p:spPr>
        <p:txBody>
          <a:bodyPr/>
          <a:lstStyle>
            <a:lvl1pPr>
              <a:defRPr/>
            </a:lvl1pPr>
          </a:lstStyle>
          <a:p>
            <a:fld id="{30399625-B381-4A9E-9A87-98A8AAB89A73}" type="slidenum">
              <a:rPr lang="el-GR" altLang="el-GR"/>
              <a:pPr/>
              <a:t>‹#›</a:t>
            </a:fld>
            <a:endParaRPr lang="el-GR" altLang="el-G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lvl1pPr>
              <a:defRPr/>
            </a:lvl1pPr>
          </a:lstStyle>
          <a:p>
            <a:pPr>
              <a:defRPr/>
            </a:pPr>
            <a:fld id="{890D7F57-5E9C-4570-A136-F7C1F13CAA07}" type="datetimeFigureOut">
              <a:rPr lang="el-GR"/>
              <a:pPr>
                <a:defRPr/>
              </a:pPr>
              <a:t>24/6/2024</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fld id="{08F660CA-62B2-4B22-97AF-FFBF94E88137}" type="slidenum">
              <a:rPr lang="el-GR" altLang="el-GR"/>
              <a:pPr/>
              <a:t>‹#›</a:t>
            </a:fld>
            <a:endParaRPr lang="el-GR" alt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lvl1pPr>
              <a:defRPr/>
            </a:lvl1pPr>
          </a:lstStyle>
          <a:p>
            <a:pPr>
              <a:defRPr/>
            </a:pPr>
            <a:fld id="{50BD673C-7714-4471-A04C-821A5760622C}" type="datetimeFigureOut">
              <a:rPr lang="el-GR"/>
              <a:pPr>
                <a:defRPr/>
              </a:pPr>
              <a:t>24/6/2024</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fld id="{1D0D2E9D-6555-49F3-A371-092F1F17FC24}" type="slidenum">
              <a:rPr lang="el-GR" altLang="el-GR"/>
              <a:pPr/>
              <a:t>‹#›</a:t>
            </a:fld>
            <a:endParaRPr lang="el-GR" alt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lvl1pPr>
              <a:defRPr/>
            </a:lvl1pPr>
          </a:lstStyle>
          <a:p>
            <a:pPr>
              <a:defRPr/>
            </a:pPr>
            <a:fld id="{524571BD-1573-4CA5-B0BD-6E06B5A92D75}" type="datetimeFigureOut">
              <a:rPr lang="el-GR"/>
              <a:pPr>
                <a:defRPr/>
              </a:pPr>
              <a:t>24/6/2024</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fld id="{90AFBEE8-D786-4E4B-A698-2DE32F4C5CA1}" type="slidenum">
              <a:rPr lang="el-GR" altLang="el-GR"/>
              <a:pPr/>
              <a:t>‹#›</a:t>
            </a:fld>
            <a:endParaRPr lang="el-GR" alt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4" name="Freeform 6"/>
          <p:cNvSpPr>
            <a:spLocks noChangeArrowheads="1"/>
          </p:cNvSpPr>
          <p:nvPr/>
        </p:nvSpPr>
        <p:spPr bwMode="auto">
          <a:xfrm>
            <a:off x="8151813" y="1685925"/>
            <a:ext cx="3275012" cy="4408488"/>
          </a:xfrm>
          <a:custGeom>
            <a:avLst/>
            <a:gdLst>
              <a:gd name="T0" fmla="*/ 2869307 w 4125"/>
              <a:gd name="T1" fmla="*/ 0 h 5554"/>
              <a:gd name="T2" fmla="*/ 3275012 w 4125"/>
              <a:gd name="T3" fmla="*/ 0 h 5554"/>
              <a:gd name="T4" fmla="*/ 3275012 w 4125"/>
              <a:gd name="T5" fmla="*/ 4408488 h 5554"/>
              <a:gd name="T6" fmla="*/ 0 w 4125"/>
              <a:gd name="T7" fmla="*/ 4408488 h 5554"/>
              <a:gd name="T8" fmla="*/ 0 w 4125"/>
              <a:gd name="T9" fmla="*/ 4027488 h 5554"/>
              <a:gd name="T10" fmla="*/ 2869307 w 4125"/>
              <a:gd name="T11" fmla="*/ 4027488 h 5554"/>
              <a:gd name="T12" fmla="*/ 2869307 w 4125"/>
              <a:gd name="T13" fmla="*/ 0 h 5554"/>
              <a:gd name="T14" fmla="*/ 0 60000 65536"/>
              <a:gd name="T15" fmla="*/ 0 60000 65536"/>
              <a:gd name="T16" fmla="*/ 0 60000 65536"/>
              <a:gd name="T17" fmla="*/ 0 60000 65536"/>
              <a:gd name="T18" fmla="*/ 0 60000 65536"/>
              <a:gd name="T19" fmla="*/ 0 60000 65536"/>
              <a:gd name="T20" fmla="*/ 0 60000 65536"/>
              <a:gd name="T21" fmla="*/ 0 w 4125"/>
              <a:gd name="T22" fmla="*/ 0 h 5554"/>
              <a:gd name="T23" fmla="*/ 4125 w 4125"/>
              <a:gd name="T24" fmla="*/ 5554 h 55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round/>
            <a:headEnd/>
            <a:tailEnd/>
          </a:ln>
        </p:spPr>
        <p:txBody>
          <a:bodyPr/>
          <a:lstStyle/>
          <a:p>
            <a:endParaRPr lang="el-GR"/>
          </a:p>
        </p:txBody>
      </p:sp>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5" name="Date Placeholder 3"/>
          <p:cNvSpPr>
            <a:spLocks noGrp="1"/>
          </p:cNvSpPr>
          <p:nvPr>
            <p:ph type="dt" sz="half" idx="10"/>
          </p:nvPr>
        </p:nvSpPr>
        <p:spPr>
          <a:xfrm>
            <a:off x="738188" y="6453188"/>
            <a:ext cx="1622425" cy="404812"/>
          </a:xfrm>
        </p:spPr>
        <p:txBody>
          <a:bodyPr/>
          <a:lstStyle>
            <a:lvl1pPr>
              <a:defRPr>
                <a:solidFill>
                  <a:schemeClr val="tx2"/>
                </a:solidFill>
              </a:defRPr>
            </a:lvl1pPr>
          </a:lstStyle>
          <a:p>
            <a:pPr>
              <a:defRPr/>
            </a:pPr>
            <a:fld id="{E2F29F9B-9890-4804-9FE0-7EA90A2CFE65}" type="datetimeFigureOut">
              <a:rPr lang="el-GR"/>
              <a:pPr>
                <a:defRPr/>
              </a:pPr>
              <a:t>24/6/2024</a:t>
            </a:fld>
            <a:endParaRPr lang="el-GR"/>
          </a:p>
        </p:txBody>
      </p:sp>
      <p:sp>
        <p:nvSpPr>
          <p:cNvPr id="6" name="Footer Placeholder 4"/>
          <p:cNvSpPr>
            <a:spLocks noGrp="1"/>
          </p:cNvSpPr>
          <p:nvPr>
            <p:ph type="ftr" sz="quarter" idx="11"/>
          </p:nvPr>
        </p:nvSpPr>
        <p:spPr>
          <a:xfrm>
            <a:off x="2584450" y="6453188"/>
            <a:ext cx="7023100" cy="404812"/>
          </a:xfrm>
        </p:spPr>
        <p:txBody>
          <a:bodyPr/>
          <a:lstStyle>
            <a:lvl1pPr algn="ctr">
              <a:defRPr>
                <a:solidFill>
                  <a:schemeClr val="tx2"/>
                </a:solidFill>
              </a:defRPr>
            </a:lvl1pPr>
          </a:lstStyle>
          <a:p>
            <a:pPr>
              <a:defRPr/>
            </a:pPr>
            <a:endParaRPr lang="el-GR"/>
          </a:p>
        </p:txBody>
      </p:sp>
      <p:sp>
        <p:nvSpPr>
          <p:cNvPr id="7" name="Slide Number Placeholder 5"/>
          <p:cNvSpPr>
            <a:spLocks noGrp="1"/>
          </p:cNvSpPr>
          <p:nvPr>
            <p:ph type="sldNum" sz="quarter" idx="12"/>
          </p:nvPr>
        </p:nvSpPr>
        <p:spPr>
          <a:xfrm>
            <a:off x="9831388" y="6453188"/>
            <a:ext cx="1595437" cy="404812"/>
          </a:xfrm>
        </p:spPr>
        <p:txBody>
          <a:bodyPr/>
          <a:lstStyle>
            <a:lvl1pPr>
              <a:defRPr/>
            </a:lvl1pPr>
          </a:lstStyle>
          <a:p>
            <a:fld id="{7A700F2E-6AA0-405A-88D5-C0307EEFE902}" type="slidenum">
              <a:rPr lang="el-GR" altLang="el-GR"/>
              <a:pPr/>
              <a:t>‹#›</a:t>
            </a:fld>
            <a:endParaRPr lang="el-GR" altLang="el-G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3"/>
          <p:cNvSpPr>
            <a:spLocks noGrp="1"/>
          </p:cNvSpPr>
          <p:nvPr>
            <p:ph type="dt" sz="half" idx="10"/>
          </p:nvPr>
        </p:nvSpPr>
        <p:spPr/>
        <p:txBody>
          <a:bodyPr/>
          <a:lstStyle>
            <a:lvl1pPr>
              <a:defRPr/>
            </a:lvl1pPr>
          </a:lstStyle>
          <a:p>
            <a:pPr>
              <a:defRPr/>
            </a:pPr>
            <a:fld id="{A9B789B6-019A-4A9E-A2DB-9668EDB1D5E6}" type="datetimeFigureOut">
              <a:rPr lang="el-GR"/>
              <a:pPr>
                <a:defRPr/>
              </a:pPr>
              <a:t>24/6/2024</a:t>
            </a:fld>
            <a:endParaRPr lang="el-GR"/>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fld id="{619A0345-5B4B-492B-B277-A5BE86074AA9}" type="slidenum">
              <a:rPr lang="el-GR" altLang="el-GR"/>
              <a:pPr/>
              <a:t>‹#›</a:t>
            </a:fld>
            <a:endParaRPr lang="el-GR" alt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3"/>
          <p:cNvSpPr>
            <a:spLocks noGrp="1"/>
          </p:cNvSpPr>
          <p:nvPr>
            <p:ph type="dt" sz="half" idx="10"/>
          </p:nvPr>
        </p:nvSpPr>
        <p:spPr/>
        <p:txBody>
          <a:bodyPr/>
          <a:lstStyle>
            <a:lvl1pPr>
              <a:defRPr/>
            </a:lvl1pPr>
          </a:lstStyle>
          <a:p>
            <a:pPr>
              <a:defRPr/>
            </a:pPr>
            <a:fld id="{66219D09-FFAF-4EE2-BC3D-CACC2F50BD28}" type="datetimeFigureOut">
              <a:rPr lang="el-GR"/>
              <a:pPr>
                <a:defRPr/>
              </a:pPr>
              <a:t>24/6/2024</a:t>
            </a:fld>
            <a:endParaRPr lang="el-GR"/>
          </a:p>
        </p:txBody>
      </p:sp>
      <p:sp>
        <p:nvSpPr>
          <p:cNvPr id="8" name="Footer Placeholder 4"/>
          <p:cNvSpPr>
            <a:spLocks noGrp="1"/>
          </p:cNvSpPr>
          <p:nvPr>
            <p:ph type="ftr" sz="quarter" idx="11"/>
          </p:nvPr>
        </p:nvSpPr>
        <p:spPr/>
        <p:txBody>
          <a:bodyPr/>
          <a:lstStyle>
            <a:lvl1pPr>
              <a:defRPr/>
            </a:lvl1pPr>
          </a:lstStyle>
          <a:p>
            <a:pPr>
              <a:defRPr/>
            </a:pPr>
            <a:endParaRPr lang="el-GR"/>
          </a:p>
        </p:txBody>
      </p:sp>
      <p:sp>
        <p:nvSpPr>
          <p:cNvPr id="9" name="Slide Number Placeholder 5"/>
          <p:cNvSpPr>
            <a:spLocks noGrp="1"/>
          </p:cNvSpPr>
          <p:nvPr>
            <p:ph type="sldNum" sz="quarter" idx="12"/>
          </p:nvPr>
        </p:nvSpPr>
        <p:spPr/>
        <p:txBody>
          <a:bodyPr/>
          <a:lstStyle>
            <a:lvl1pPr>
              <a:defRPr/>
            </a:lvl1pPr>
          </a:lstStyle>
          <a:p>
            <a:fld id="{2C0124DE-F054-4144-A75F-1BD5267AA2AF}" type="slidenum">
              <a:rPr lang="el-GR" altLang="el-GR"/>
              <a:pPr/>
              <a:t>‹#›</a:t>
            </a:fld>
            <a:endParaRPr lang="el-GR" alt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3"/>
          <p:cNvSpPr>
            <a:spLocks noGrp="1"/>
          </p:cNvSpPr>
          <p:nvPr>
            <p:ph type="dt" sz="half" idx="10"/>
          </p:nvPr>
        </p:nvSpPr>
        <p:spPr/>
        <p:txBody>
          <a:bodyPr/>
          <a:lstStyle>
            <a:lvl1pPr>
              <a:defRPr/>
            </a:lvl1pPr>
          </a:lstStyle>
          <a:p>
            <a:pPr>
              <a:defRPr/>
            </a:pPr>
            <a:fld id="{FB5307C0-88F6-4322-A992-AB9A1E104B5D}" type="datetimeFigureOut">
              <a:rPr lang="el-GR"/>
              <a:pPr>
                <a:defRPr/>
              </a:pPr>
              <a:t>24/6/2024</a:t>
            </a:fld>
            <a:endParaRPr lang="el-GR"/>
          </a:p>
        </p:txBody>
      </p:sp>
      <p:sp>
        <p:nvSpPr>
          <p:cNvPr id="4" name="Footer Placeholder 4"/>
          <p:cNvSpPr>
            <a:spLocks noGrp="1"/>
          </p:cNvSpPr>
          <p:nvPr>
            <p:ph type="ftr" sz="quarter" idx="11"/>
          </p:nvPr>
        </p:nvSpPr>
        <p:spPr/>
        <p:txBody>
          <a:bodyPr/>
          <a:lstStyle>
            <a:lvl1pPr>
              <a:defRPr/>
            </a:lvl1pPr>
          </a:lstStyle>
          <a:p>
            <a:pPr>
              <a:defRPr/>
            </a:pPr>
            <a:endParaRPr lang="el-GR"/>
          </a:p>
        </p:txBody>
      </p:sp>
      <p:sp>
        <p:nvSpPr>
          <p:cNvPr id="5" name="Slide Number Placeholder 5"/>
          <p:cNvSpPr>
            <a:spLocks noGrp="1"/>
          </p:cNvSpPr>
          <p:nvPr>
            <p:ph type="sldNum" sz="quarter" idx="12"/>
          </p:nvPr>
        </p:nvSpPr>
        <p:spPr/>
        <p:txBody>
          <a:bodyPr/>
          <a:lstStyle>
            <a:lvl1pPr>
              <a:defRPr/>
            </a:lvl1pPr>
          </a:lstStyle>
          <a:p>
            <a:fld id="{1DE371DD-3ABC-4B5B-8603-8733B91DCEC1}" type="slidenum">
              <a:rPr lang="el-GR" altLang="el-GR"/>
              <a:pPr/>
              <a:t>‹#›</a:t>
            </a:fld>
            <a:endParaRPr lang="el-GR" alt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44CCF90-FDA4-40A4-AB98-D8385726E9FE}" type="datetimeFigureOut">
              <a:rPr lang="el-GR"/>
              <a:pPr>
                <a:defRPr/>
              </a:pPr>
              <a:t>24/6/2024</a:t>
            </a:fld>
            <a:endParaRPr lang="el-GR"/>
          </a:p>
        </p:txBody>
      </p:sp>
      <p:sp>
        <p:nvSpPr>
          <p:cNvPr id="3" name="Footer Placeholder 4"/>
          <p:cNvSpPr>
            <a:spLocks noGrp="1"/>
          </p:cNvSpPr>
          <p:nvPr>
            <p:ph type="ftr" sz="quarter" idx="11"/>
          </p:nvPr>
        </p:nvSpPr>
        <p:spPr/>
        <p:txBody>
          <a:bodyPr/>
          <a:lstStyle>
            <a:lvl1pPr>
              <a:defRPr/>
            </a:lvl1pPr>
          </a:lstStyle>
          <a:p>
            <a:pPr>
              <a:defRPr/>
            </a:pPr>
            <a:endParaRPr lang="el-GR"/>
          </a:p>
        </p:txBody>
      </p:sp>
      <p:sp>
        <p:nvSpPr>
          <p:cNvPr id="4" name="Slide Number Placeholder 5"/>
          <p:cNvSpPr>
            <a:spLocks noGrp="1"/>
          </p:cNvSpPr>
          <p:nvPr>
            <p:ph type="sldNum" sz="quarter" idx="12"/>
          </p:nvPr>
        </p:nvSpPr>
        <p:spPr/>
        <p:txBody>
          <a:bodyPr/>
          <a:lstStyle>
            <a:lvl1pPr>
              <a:defRPr/>
            </a:lvl1pPr>
          </a:lstStyle>
          <a:p>
            <a:fld id="{C133CE8F-C0DB-460F-B964-D0E0AA9C5A69}" type="slidenum">
              <a:rPr lang="el-GR" altLang="el-GR"/>
              <a:pPr/>
              <a:t>‹#›</a:t>
            </a:fld>
            <a:endParaRPr lang="el-GR" alt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5" name="Rectangle 7"/>
          <p:cNvSpPr/>
          <p:nvPr/>
        </p:nvSpPr>
        <p:spPr>
          <a:xfrm>
            <a:off x="0" y="0"/>
            <a:ext cx="530383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p:cNvSpPr/>
          <p:nvPr/>
        </p:nvSpPr>
        <p:spPr>
          <a:xfrm>
            <a:off x="5303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oAutofit/>
          </a:bodyPr>
          <a:lstStyle>
            <a:lvl1pPr>
              <a:lnSpc>
                <a:spcPct val="84000"/>
              </a:lnSpc>
              <a:defRPr sz="4800" baseline="0">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7" name="Date Placeholder 4"/>
          <p:cNvSpPr>
            <a:spLocks noGrp="1"/>
          </p:cNvSpPr>
          <p:nvPr>
            <p:ph type="dt" sz="half" idx="10"/>
          </p:nvPr>
        </p:nvSpPr>
        <p:spPr>
          <a:xfrm>
            <a:off x="723900" y="6453188"/>
            <a:ext cx="1204913" cy="404812"/>
          </a:xfrm>
        </p:spPr>
        <p:txBody>
          <a:bodyPr/>
          <a:lstStyle>
            <a:lvl1pPr>
              <a:defRPr>
                <a:solidFill>
                  <a:schemeClr val="tx2"/>
                </a:solidFill>
              </a:defRPr>
            </a:lvl1pPr>
          </a:lstStyle>
          <a:p>
            <a:pPr>
              <a:defRPr/>
            </a:pPr>
            <a:fld id="{067F208C-C72C-4BE4-A076-0BB8463C4D73}" type="datetimeFigureOut">
              <a:rPr lang="el-GR"/>
              <a:pPr>
                <a:defRPr/>
              </a:pPr>
              <a:t>24/6/2024</a:t>
            </a:fld>
            <a:endParaRPr lang="el-GR"/>
          </a:p>
        </p:txBody>
      </p:sp>
      <p:sp>
        <p:nvSpPr>
          <p:cNvPr id="8" name="Footer Placeholder 5"/>
          <p:cNvSpPr>
            <a:spLocks noGrp="1"/>
          </p:cNvSpPr>
          <p:nvPr>
            <p:ph type="ftr" sz="quarter" idx="11"/>
          </p:nvPr>
        </p:nvSpPr>
        <p:spPr>
          <a:xfrm>
            <a:off x="2206625" y="6453188"/>
            <a:ext cx="2373313" cy="404812"/>
          </a:xfrm>
        </p:spPr>
        <p:txBody>
          <a:bodyPr/>
          <a:lstStyle>
            <a:lvl1pPr>
              <a:defRPr>
                <a:solidFill>
                  <a:schemeClr val="tx2"/>
                </a:solidFill>
              </a:defRPr>
            </a:lvl1pPr>
          </a:lstStyle>
          <a:p>
            <a:pPr>
              <a:defRPr/>
            </a:pPr>
            <a:endParaRPr lang="el-GR"/>
          </a:p>
        </p:txBody>
      </p:sp>
      <p:sp>
        <p:nvSpPr>
          <p:cNvPr id="9" name="Slide Number Placeholder 6"/>
          <p:cNvSpPr>
            <a:spLocks noGrp="1"/>
          </p:cNvSpPr>
          <p:nvPr>
            <p:ph type="sldNum" sz="quarter" idx="12"/>
          </p:nvPr>
        </p:nvSpPr>
        <p:spPr>
          <a:xfrm>
            <a:off x="9883775" y="6453188"/>
            <a:ext cx="1595438" cy="404812"/>
          </a:xfrm>
        </p:spPr>
        <p:txBody>
          <a:bodyPr/>
          <a:lstStyle>
            <a:lvl1pPr>
              <a:defRPr/>
            </a:lvl1pPr>
          </a:lstStyle>
          <a:p>
            <a:fld id="{5E7CC207-1F9C-4716-B76A-C4CD68CD912C}" type="slidenum">
              <a:rPr lang="el-GR" altLang="el-GR"/>
              <a:pPr/>
              <a:t>‹#›</a:t>
            </a:fld>
            <a:endParaRPr lang="el-GR" alt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5" name="Rectangle 7"/>
          <p:cNvSpPr/>
          <p:nvPr/>
        </p:nvSpPr>
        <p:spPr>
          <a:xfrm>
            <a:off x="0" y="0"/>
            <a:ext cx="530383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p:cNvSpPr/>
          <p:nvPr/>
        </p:nvSpPr>
        <p:spPr>
          <a:xfrm>
            <a:off x="5303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ormAutofit/>
          </a:bodyPr>
          <a:lstStyle>
            <a:lvl1pPr>
              <a:lnSpc>
                <a:spcPct val="84000"/>
              </a:lnSpc>
              <a:defRPr sz="4800" baseline="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5532120" y="0"/>
            <a:ext cx="6659880" cy="6857999"/>
          </a:xfrm>
        </p:spPr>
        <p:txBody>
          <a:bodyPr rtlCol="0">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l-GR" noProof="0"/>
              <a:t>Κάντε κλικ στο εικονίδιο για να προσθέσετε εικόνα</a:t>
            </a:r>
            <a:endParaRPr lang="en-US" noProof="0"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7" name="Date Placeholder 4"/>
          <p:cNvSpPr>
            <a:spLocks noGrp="1"/>
          </p:cNvSpPr>
          <p:nvPr>
            <p:ph type="dt" sz="half" idx="10"/>
          </p:nvPr>
        </p:nvSpPr>
        <p:spPr>
          <a:xfrm>
            <a:off x="723900" y="6453188"/>
            <a:ext cx="1204913" cy="404812"/>
          </a:xfrm>
        </p:spPr>
        <p:txBody>
          <a:bodyPr/>
          <a:lstStyle>
            <a:lvl1pPr>
              <a:defRPr>
                <a:solidFill>
                  <a:schemeClr val="tx2"/>
                </a:solidFill>
              </a:defRPr>
            </a:lvl1pPr>
          </a:lstStyle>
          <a:p>
            <a:pPr>
              <a:defRPr/>
            </a:pPr>
            <a:fld id="{9FF9EE89-9A16-456E-8165-862E8BED9C7D}" type="datetimeFigureOut">
              <a:rPr lang="el-GR"/>
              <a:pPr>
                <a:defRPr/>
              </a:pPr>
              <a:t>24/6/2024</a:t>
            </a:fld>
            <a:endParaRPr lang="el-GR"/>
          </a:p>
        </p:txBody>
      </p:sp>
      <p:sp>
        <p:nvSpPr>
          <p:cNvPr id="8" name="Footer Placeholder 5"/>
          <p:cNvSpPr>
            <a:spLocks noGrp="1"/>
          </p:cNvSpPr>
          <p:nvPr>
            <p:ph type="ftr" sz="quarter" idx="11"/>
          </p:nvPr>
        </p:nvSpPr>
        <p:spPr>
          <a:xfrm>
            <a:off x="2206625" y="6453188"/>
            <a:ext cx="2373313" cy="404812"/>
          </a:xfrm>
        </p:spPr>
        <p:txBody>
          <a:bodyPr/>
          <a:lstStyle>
            <a:lvl1pPr>
              <a:defRPr>
                <a:solidFill>
                  <a:schemeClr val="tx2"/>
                </a:solidFill>
              </a:defRPr>
            </a:lvl1pPr>
          </a:lstStyle>
          <a:p>
            <a:pPr>
              <a:defRPr/>
            </a:pPr>
            <a:endParaRPr lang="el-GR"/>
          </a:p>
        </p:txBody>
      </p:sp>
      <p:sp>
        <p:nvSpPr>
          <p:cNvPr id="9" name="Slide Number Placeholder 6"/>
          <p:cNvSpPr>
            <a:spLocks noGrp="1"/>
          </p:cNvSpPr>
          <p:nvPr>
            <p:ph type="sldNum" sz="quarter" idx="12"/>
          </p:nvPr>
        </p:nvSpPr>
        <p:spPr>
          <a:xfrm>
            <a:off x="9883775" y="6453188"/>
            <a:ext cx="1595438" cy="404812"/>
          </a:xfrm>
        </p:spPr>
        <p:txBody>
          <a:bodyPr/>
          <a:lstStyle>
            <a:lvl1pPr>
              <a:defRPr/>
            </a:lvl1pPr>
          </a:lstStyle>
          <a:p>
            <a:fld id="{8DAB7196-CCF2-4BA2-A180-EBB51DC0292A}" type="slidenum">
              <a:rPr lang="el-GR" altLang="el-GR"/>
              <a:pPr/>
              <a:t>‹#›</a:t>
            </a:fld>
            <a:endParaRPr lang="el-GR" alt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371600" y="685800"/>
            <a:ext cx="9601200" cy="1485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altLang="el-GR" smtClean="0"/>
              <a:t>Κάντε κλικ για να επεξεργαστείτε τον τίτλο υποδείγματος</a:t>
            </a:r>
            <a:endParaRPr lang="en-US" altLang="el-GR" smtClean="0"/>
          </a:p>
        </p:txBody>
      </p:sp>
      <p:sp>
        <p:nvSpPr>
          <p:cNvPr id="1027" name="Text Placeholder 2"/>
          <p:cNvSpPr>
            <a:spLocks noGrp="1"/>
          </p:cNvSpPr>
          <p:nvPr>
            <p:ph type="body" idx="1"/>
          </p:nvPr>
        </p:nvSpPr>
        <p:spPr bwMode="auto">
          <a:xfrm>
            <a:off x="1371600" y="2286000"/>
            <a:ext cx="9601200" cy="3581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altLang="el-GR" smtClean="0"/>
              <a:t>Στυλ κειμένου υποδείγματος</a:t>
            </a:r>
          </a:p>
          <a:p>
            <a:pPr lvl="1"/>
            <a:r>
              <a:rPr lang="el-GR" altLang="el-GR" smtClean="0"/>
              <a:t>Δεύτερο επίπεδο</a:t>
            </a:r>
          </a:p>
          <a:p>
            <a:pPr lvl="2"/>
            <a:r>
              <a:rPr lang="el-GR" altLang="el-GR" smtClean="0"/>
              <a:t>Τρίτο επίπεδο</a:t>
            </a:r>
          </a:p>
          <a:p>
            <a:pPr lvl="3"/>
            <a:r>
              <a:rPr lang="el-GR" altLang="el-GR" smtClean="0"/>
              <a:t>Τέταρτο επίπεδο</a:t>
            </a:r>
          </a:p>
          <a:p>
            <a:pPr lvl="4"/>
            <a:r>
              <a:rPr lang="el-GR" altLang="el-GR" smtClean="0"/>
              <a:t>Πέμπτο επίπεδο</a:t>
            </a:r>
            <a:endParaRPr lang="en-US" altLang="el-GR" smtClean="0"/>
          </a:p>
        </p:txBody>
      </p:sp>
      <p:sp>
        <p:nvSpPr>
          <p:cNvPr id="4" name="Date Placeholder 3"/>
          <p:cNvSpPr>
            <a:spLocks noGrp="1"/>
          </p:cNvSpPr>
          <p:nvPr>
            <p:ph type="dt" sz="half" idx="2"/>
          </p:nvPr>
        </p:nvSpPr>
        <p:spPr>
          <a:xfrm>
            <a:off x="1390650" y="6453188"/>
            <a:ext cx="1204913" cy="404812"/>
          </a:xfrm>
          <a:prstGeom prst="rect">
            <a:avLst/>
          </a:prstGeom>
        </p:spPr>
        <p:txBody>
          <a:bodyPr vert="horz" lIns="91440" tIns="45720" rIns="91440" bIns="45720" rtlCol="0" anchor="ctr"/>
          <a:lstStyle>
            <a:lvl1pPr algn="l" eaLnBrk="1" fontAlgn="auto" hangingPunct="1">
              <a:spcBef>
                <a:spcPts val="0"/>
              </a:spcBef>
              <a:spcAft>
                <a:spcPts val="0"/>
              </a:spcAft>
              <a:defRPr sz="1200" baseline="0">
                <a:solidFill>
                  <a:schemeClr val="tx2"/>
                </a:solidFill>
                <a:latin typeface="+mn-lt"/>
                <a:cs typeface="+mn-cs"/>
              </a:defRPr>
            </a:lvl1pPr>
          </a:lstStyle>
          <a:p>
            <a:pPr>
              <a:defRPr/>
            </a:pPr>
            <a:fld id="{931835AC-265C-45A4-8EA2-98E58107D4E8}" type="datetimeFigureOut">
              <a:rPr lang="el-GR"/>
              <a:pPr>
                <a:defRPr/>
              </a:pPr>
              <a:t>24/6/2024</a:t>
            </a:fld>
            <a:endParaRPr lang="el-GR"/>
          </a:p>
        </p:txBody>
      </p:sp>
      <p:sp>
        <p:nvSpPr>
          <p:cNvPr id="5" name="Footer Placeholder 4"/>
          <p:cNvSpPr>
            <a:spLocks noGrp="1"/>
          </p:cNvSpPr>
          <p:nvPr>
            <p:ph type="ftr" sz="quarter" idx="3"/>
          </p:nvPr>
        </p:nvSpPr>
        <p:spPr>
          <a:xfrm>
            <a:off x="2894013" y="6453188"/>
            <a:ext cx="6280150" cy="404812"/>
          </a:xfrm>
          <a:prstGeom prst="rect">
            <a:avLst/>
          </a:prstGeom>
        </p:spPr>
        <p:txBody>
          <a:bodyPr vert="horz" lIns="91440" tIns="45720" rIns="91440" bIns="45720" rtlCol="0" anchor="ctr"/>
          <a:lstStyle>
            <a:lvl1pPr algn="l" eaLnBrk="1" fontAlgn="auto" hangingPunct="1">
              <a:spcBef>
                <a:spcPts val="0"/>
              </a:spcBef>
              <a:spcAft>
                <a:spcPts val="0"/>
              </a:spcAft>
              <a:defRPr sz="1200" baseline="0">
                <a:solidFill>
                  <a:schemeClr val="tx2"/>
                </a:solidFill>
                <a:latin typeface="+mn-lt"/>
                <a:cs typeface="+mn-cs"/>
              </a:defRPr>
            </a:lvl1pPr>
          </a:lstStyle>
          <a:p>
            <a:pPr>
              <a:defRPr/>
            </a:pPr>
            <a:endParaRPr lang="el-GR"/>
          </a:p>
        </p:txBody>
      </p:sp>
      <p:sp>
        <p:nvSpPr>
          <p:cNvPr id="6" name="Slide Number Placeholder 5"/>
          <p:cNvSpPr>
            <a:spLocks noGrp="1"/>
          </p:cNvSpPr>
          <p:nvPr>
            <p:ph type="sldNum" sz="quarter" idx="4"/>
          </p:nvPr>
        </p:nvSpPr>
        <p:spPr>
          <a:xfrm>
            <a:off x="9472613" y="6453188"/>
            <a:ext cx="1597025" cy="404812"/>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chemeClr val="tx2"/>
                </a:solidFill>
                <a:latin typeface="Franklin Gothic Book" pitchFamily="34" charset="0"/>
              </a:defRPr>
            </a:lvl1pPr>
          </a:lstStyle>
          <a:p>
            <a:fld id="{896E5FF0-0020-4355-9954-44E6C215735C}" type="slidenum">
              <a:rPr lang="el-GR" altLang="el-GR"/>
              <a:pPr/>
              <a:t>‹#›</a:t>
            </a:fld>
            <a:endParaRPr lang="el-GR" altLang="el-GR"/>
          </a:p>
        </p:txBody>
      </p:sp>
      <p:sp>
        <p:nvSpPr>
          <p:cNvPr id="9" name="Rectangle 8"/>
          <p:cNvSpPr/>
          <p:nvPr/>
        </p:nvSpPr>
        <p:spPr>
          <a:xfrm>
            <a:off x="477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797" r:id="rId1"/>
    <p:sldLayoutId id="2147483790" r:id="rId2"/>
    <p:sldLayoutId id="2147483798" r:id="rId3"/>
    <p:sldLayoutId id="2147483791" r:id="rId4"/>
    <p:sldLayoutId id="2147483792" r:id="rId5"/>
    <p:sldLayoutId id="2147483793" r:id="rId6"/>
    <p:sldLayoutId id="2147483794" r:id="rId7"/>
    <p:sldLayoutId id="2147483799" r:id="rId8"/>
    <p:sldLayoutId id="2147483800" r:id="rId9"/>
    <p:sldLayoutId id="2147483795" r:id="rId10"/>
    <p:sldLayoutId id="2147483796" r:id="rId11"/>
  </p:sldLayoutIdLst>
  <p:txStyles>
    <p:titleStyle>
      <a:lvl1pPr algn="l" rtl="0" eaLnBrk="0" fontAlgn="base" hangingPunct="0">
        <a:lnSpc>
          <a:spcPct val="89000"/>
        </a:lnSpc>
        <a:spcBef>
          <a:spcPct val="0"/>
        </a:spcBef>
        <a:spcAft>
          <a:spcPct val="0"/>
        </a:spcAft>
        <a:defRPr sz="4400" kern="1200">
          <a:solidFill>
            <a:schemeClr val="tx2"/>
          </a:solidFill>
          <a:latin typeface="+mj-lt"/>
          <a:ea typeface="+mj-ea"/>
          <a:cs typeface="+mj-cs"/>
        </a:defRPr>
      </a:lvl1pPr>
      <a:lvl2pPr algn="l" rtl="0" eaLnBrk="0" fontAlgn="base" hangingPunct="0">
        <a:lnSpc>
          <a:spcPct val="89000"/>
        </a:lnSpc>
        <a:spcBef>
          <a:spcPct val="0"/>
        </a:spcBef>
        <a:spcAft>
          <a:spcPct val="0"/>
        </a:spcAft>
        <a:defRPr sz="4400">
          <a:solidFill>
            <a:schemeClr val="tx2"/>
          </a:solidFill>
          <a:latin typeface="Franklin Gothic Book" pitchFamily="34" charset="0"/>
        </a:defRPr>
      </a:lvl2pPr>
      <a:lvl3pPr algn="l" rtl="0" eaLnBrk="0" fontAlgn="base" hangingPunct="0">
        <a:lnSpc>
          <a:spcPct val="89000"/>
        </a:lnSpc>
        <a:spcBef>
          <a:spcPct val="0"/>
        </a:spcBef>
        <a:spcAft>
          <a:spcPct val="0"/>
        </a:spcAft>
        <a:defRPr sz="4400">
          <a:solidFill>
            <a:schemeClr val="tx2"/>
          </a:solidFill>
          <a:latin typeface="Franklin Gothic Book" pitchFamily="34" charset="0"/>
        </a:defRPr>
      </a:lvl3pPr>
      <a:lvl4pPr algn="l" rtl="0" eaLnBrk="0" fontAlgn="base" hangingPunct="0">
        <a:lnSpc>
          <a:spcPct val="89000"/>
        </a:lnSpc>
        <a:spcBef>
          <a:spcPct val="0"/>
        </a:spcBef>
        <a:spcAft>
          <a:spcPct val="0"/>
        </a:spcAft>
        <a:defRPr sz="4400">
          <a:solidFill>
            <a:schemeClr val="tx2"/>
          </a:solidFill>
          <a:latin typeface="Franklin Gothic Book" pitchFamily="34" charset="0"/>
        </a:defRPr>
      </a:lvl4pPr>
      <a:lvl5pPr algn="l" rtl="0" eaLnBrk="0" fontAlgn="base" hangingPunct="0">
        <a:lnSpc>
          <a:spcPct val="89000"/>
        </a:lnSpc>
        <a:spcBef>
          <a:spcPct val="0"/>
        </a:spcBef>
        <a:spcAft>
          <a:spcPct val="0"/>
        </a:spcAft>
        <a:defRPr sz="4400">
          <a:solidFill>
            <a:schemeClr val="tx2"/>
          </a:solidFill>
          <a:latin typeface="Franklin Gothic Book" pitchFamily="34" charset="0"/>
        </a:defRPr>
      </a:lvl5pPr>
      <a:lvl6pPr marL="457200" algn="l" rtl="0" fontAlgn="base">
        <a:lnSpc>
          <a:spcPct val="89000"/>
        </a:lnSpc>
        <a:spcBef>
          <a:spcPct val="0"/>
        </a:spcBef>
        <a:spcAft>
          <a:spcPct val="0"/>
        </a:spcAft>
        <a:defRPr sz="4400">
          <a:solidFill>
            <a:schemeClr val="tx2"/>
          </a:solidFill>
          <a:latin typeface="Franklin Gothic Book" pitchFamily="34" charset="0"/>
        </a:defRPr>
      </a:lvl6pPr>
      <a:lvl7pPr marL="914400" algn="l" rtl="0" fontAlgn="base">
        <a:lnSpc>
          <a:spcPct val="89000"/>
        </a:lnSpc>
        <a:spcBef>
          <a:spcPct val="0"/>
        </a:spcBef>
        <a:spcAft>
          <a:spcPct val="0"/>
        </a:spcAft>
        <a:defRPr sz="4400">
          <a:solidFill>
            <a:schemeClr val="tx2"/>
          </a:solidFill>
          <a:latin typeface="Franklin Gothic Book" pitchFamily="34" charset="0"/>
        </a:defRPr>
      </a:lvl7pPr>
      <a:lvl8pPr marL="1371600" algn="l" rtl="0" fontAlgn="base">
        <a:lnSpc>
          <a:spcPct val="89000"/>
        </a:lnSpc>
        <a:spcBef>
          <a:spcPct val="0"/>
        </a:spcBef>
        <a:spcAft>
          <a:spcPct val="0"/>
        </a:spcAft>
        <a:defRPr sz="4400">
          <a:solidFill>
            <a:schemeClr val="tx2"/>
          </a:solidFill>
          <a:latin typeface="Franklin Gothic Book" pitchFamily="34" charset="0"/>
        </a:defRPr>
      </a:lvl8pPr>
      <a:lvl9pPr marL="1828800" algn="l" rtl="0" fontAlgn="base">
        <a:lnSpc>
          <a:spcPct val="89000"/>
        </a:lnSpc>
        <a:spcBef>
          <a:spcPct val="0"/>
        </a:spcBef>
        <a:spcAft>
          <a:spcPct val="0"/>
        </a:spcAft>
        <a:defRPr sz="4400">
          <a:solidFill>
            <a:schemeClr val="tx2"/>
          </a:solidFill>
          <a:latin typeface="Franklin Gothic Book" pitchFamily="34" charset="0"/>
        </a:defRPr>
      </a:lvl9pPr>
    </p:titleStyle>
    <p:bodyStyle>
      <a:lvl1pPr marL="382588" indent="-382588" algn="l" rtl="0" eaLnBrk="0" fontAlgn="base" hangingPunct="0">
        <a:lnSpc>
          <a:spcPct val="94000"/>
        </a:lnSpc>
        <a:spcBef>
          <a:spcPts val="1000"/>
        </a:spcBef>
        <a:spcAft>
          <a:spcPts val="200"/>
        </a:spcAft>
        <a:buFont typeface="Franklin Gothic Book" pitchFamily="34" charset="0"/>
        <a:buChar char="■"/>
        <a:defRPr sz="2000" kern="1200">
          <a:solidFill>
            <a:schemeClr val="tx2"/>
          </a:solidFill>
          <a:latin typeface="+mn-lt"/>
          <a:ea typeface="+mn-ea"/>
          <a:cs typeface="+mn-cs"/>
        </a:defRPr>
      </a:lvl1pPr>
      <a:lvl2pPr marL="914400" indent="-382588" algn="l" rtl="0" eaLnBrk="0" fontAlgn="base" hangingPunct="0">
        <a:lnSpc>
          <a:spcPct val="94000"/>
        </a:lnSpc>
        <a:spcBef>
          <a:spcPts val="500"/>
        </a:spcBef>
        <a:spcAft>
          <a:spcPts val="200"/>
        </a:spcAft>
        <a:buFont typeface="Franklin Gothic Book" pitchFamily="34" charset="0"/>
        <a:buChar char="–"/>
        <a:defRPr sz="2000" i="1" kern="1200">
          <a:solidFill>
            <a:schemeClr val="tx2"/>
          </a:solidFill>
          <a:latin typeface="+mn-lt"/>
          <a:ea typeface="+mn-ea"/>
          <a:cs typeface="+mn-cs"/>
        </a:defRPr>
      </a:lvl2pPr>
      <a:lvl3pPr marL="1371600" indent="-382588" algn="l" rtl="0" eaLnBrk="0" fontAlgn="base" hangingPunct="0">
        <a:lnSpc>
          <a:spcPct val="94000"/>
        </a:lnSpc>
        <a:spcBef>
          <a:spcPts val="500"/>
        </a:spcBef>
        <a:spcAft>
          <a:spcPts val="200"/>
        </a:spcAft>
        <a:buFont typeface="Franklin Gothic Book" pitchFamily="34" charset="0"/>
        <a:buChar char="■"/>
        <a:defRPr sz="2400" kern="1200">
          <a:solidFill>
            <a:schemeClr val="tx2"/>
          </a:solidFill>
          <a:latin typeface="+mn-lt"/>
          <a:ea typeface="+mn-ea"/>
          <a:cs typeface="+mn-cs"/>
        </a:defRPr>
      </a:lvl3pPr>
      <a:lvl4pPr marL="1828800" indent="-382588" algn="l" rtl="0" eaLnBrk="0" fontAlgn="base" hangingPunct="0">
        <a:lnSpc>
          <a:spcPct val="94000"/>
        </a:lnSpc>
        <a:spcBef>
          <a:spcPts val="500"/>
        </a:spcBef>
        <a:spcAft>
          <a:spcPts val="200"/>
        </a:spcAft>
        <a:buFont typeface="Franklin Gothic Book" pitchFamily="34" charset="0"/>
        <a:buChar char="–"/>
        <a:defRPr sz="2000" i="1" kern="1200">
          <a:solidFill>
            <a:schemeClr val="tx2"/>
          </a:solidFill>
          <a:latin typeface="+mn-lt"/>
          <a:ea typeface="+mn-ea"/>
          <a:cs typeface="+mn-cs"/>
        </a:defRPr>
      </a:lvl4pPr>
      <a:lvl5pPr marL="2286000" indent="-382588" algn="l" rtl="0" eaLnBrk="0" fontAlgn="base" hangingPunct="0">
        <a:lnSpc>
          <a:spcPct val="94000"/>
        </a:lnSpc>
        <a:spcBef>
          <a:spcPts val="500"/>
        </a:spcBef>
        <a:spcAft>
          <a:spcPts val="200"/>
        </a:spcAft>
        <a:buFont typeface="Franklin Gothic Book" pitchFamily="34" charset="0"/>
        <a:buChar char="■"/>
        <a:defRPr sz="1600" kern="120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1.jpeg"/><Relationship Id="rId7" Type="http://schemas.openxmlformats.org/officeDocument/2006/relationships/image" Target="../media/image10.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3.jpeg"/><Relationship Id="rId9" Type="http://schemas.openxmlformats.org/officeDocument/2006/relationships/image" Target="../media/image12.jpeg"/></Relationships>
</file>

<file path=ppt/slides/_rels/slide6.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jpeg"/><Relationship Id="rId7" Type="http://schemas.openxmlformats.org/officeDocument/2006/relationships/image" Target="../media/image17.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hyperlink" Target="https://www.dramacenter.gr/copy-of-theatro-mprosta-apo-ena-mik" TargetMode="External"/><Relationship Id="rId2" Type="http://schemas.openxmlformats.org/officeDocument/2006/relationships/hyperlink" Target="https://www.youtube.com/watch?v=lgOSnedhJxs" TargetMode="Externa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1.jpe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2105025" y="2184400"/>
            <a:ext cx="8267700" cy="1200150"/>
          </a:xfrm>
        </p:spPr>
        <p:txBody>
          <a:bodyPr rtlCol="0">
            <a:normAutofit/>
          </a:bodyPr>
          <a:lstStyle/>
          <a:p>
            <a:pPr eaLnBrk="1" fontAlgn="auto" hangingPunct="1">
              <a:spcAft>
                <a:spcPts val="0"/>
              </a:spcAft>
              <a:defRPr/>
            </a:pPr>
            <a:r>
              <a:rPr lang="en" altLang="el-GR" sz="4000" smtClean="0">
                <a:latin typeface="Franklin Gothic Book" pitchFamily="34" charset="0"/>
              </a:rPr>
              <a:t>The bridge of Arta</a:t>
            </a:r>
            <a:endParaRPr lang="el-GR" sz="4000" dirty="0">
              <a:solidFill>
                <a:srgbClr val="FF0000"/>
              </a:solidFill>
            </a:endParaRPr>
          </a:p>
        </p:txBody>
      </p:sp>
      <p:sp>
        <p:nvSpPr>
          <p:cNvPr id="6147" name="Υπότιτλος 2"/>
          <p:cNvSpPr>
            <a:spLocks noGrp="1"/>
          </p:cNvSpPr>
          <p:nvPr>
            <p:ph type="subTitle" idx="1"/>
          </p:nvPr>
        </p:nvSpPr>
        <p:spPr>
          <a:xfrm>
            <a:off x="1030288" y="4027488"/>
            <a:ext cx="9144000" cy="1655762"/>
          </a:xfrm>
        </p:spPr>
        <p:txBody>
          <a:bodyPr/>
          <a:lstStyle/>
          <a:p>
            <a:pPr algn="l" eaLnBrk="1" hangingPunct="1">
              <a:spcBef>
                <a:spcPct val="0"/>
              </a:spcBef>
              <a:spcAft>
                <a:spcPct val="0"/>
              </a:spcAft>
            </a:pPr>
            <a:r>
              <a:rPr lang="en" altLang="el-GR" smtClean="0"/>
              <a:t>  </a:t>
            </a:r>
          </a:p>
          <a:p>
            <a:pPr algn="l" eaLnBrk="1" hangingPunct="1">
              <a:spcBef>
                <a:spcPct val="0"/>
              </a:spcBef>
              <a:spcAft>
                <a:spcPct val="0"/>
              </a:spcAft>
            </a:pPr>
            <a:r>
              <a:rPr lang="en" altLang="el-GR" b="1" u="sng" smtClean="0"/>
              <a:t>Creator : Eleni </a:t>
            </a:r>
            <a:r>
              <a:rPr lang="en" altLang="el-GR" u="sng" smtClean="0"/>
              <a:t>Kaselouri </a:t>
            </a:r>
            <a:r>
              <a:rPr lang="en" altLang="el-GR" smtClean="0"/>
              <a:t>(Musicologist PE79.01)</a:t>
            </a:r>
          </a:p>
          <a:p>
            <a:pPr algn="l" eaLnBrk="1" hangingPunct="1">
              <a:spcBef>
                <a:spcPct val="0"/>
              </a:spcBef>
              <a:spcAft>
                <a:spcPct val="0"/>
              </a:spcAft>
            </a:pPr>
            <a:r>
              <a:rPr lang="en" altLang="el-GR" smtClean="0"/>
              <a:t>Melina Katiou (Theatrologist PE91.01)</a:t>
            </a:r>
          </a:p>
        </p:txBody>
      </p:sp>
      <p:sp>
        <p:nvSpPr>
          <p:cNvPr id="6148" name="Ορθογώνιο 3"/>
          <p:cNvSpPr>
            <a:spLocks noChangeArrowheads="1"/>
          </p:cNvSpPr>
          <p:nvPr/>
        </p:nvSpPr>
        <p:spPr bwMode="auto">
          <a:xfrm>
            <a:off x="468313" y="890588"/>
            <a:ext cx="11255375" cy="923925"/>
          </a:xfrm>
          <a:prstGeom prst="rect">
            <a:avLst/>
          </a:prstGeom>
          <a:noFill/>
          <a:ln w="9525">
            <a:noFill/>
            <a:miter lim="800000"/>
            <a:headEnd/>
            <a:tailEnd/>
          </a:ln>
        </p:spPr>
        <p:txBody>
          <a:bodyPr>
            <a:spAutoFit/>
          </a:bodyPr>
          <a:lstStyle/>
          <a:p>
            <a:pPr algn="ctr" eaLnBrk="1" hangingPunct="1"/>
            <a:r>
              <a:rPr lang="en" altLang="el-GR">
                <a:solidFill>
                  <a:srgbClr val="1D6295"/>
                </a:solidFill>
                <a:latin typeface="Comic Sans MS" pitchFamily="66" charset="0"/>
                <a:cs typeface="Calibri" pitchFamily="34" charset="0"/>
              </a:rPr>
              <a:t>ERASMUS +</a:t>
            </a:r>
          </a:p>
          <a:p>
            <a:pPr algn="ctr" eaLnBrk="1" hangingPunct="1"/>
            <a:r>
              <a:rPr lang="en" altLang="el-GR">
                <a:solidFill>
                  <a:srgbClr val="1D6295"/>
                </a:solidFill>
                <a:latin typeface="Comic Sans MS" pitchFamily="66" charset="0"/>
                <a:cs typeface="Calibri" pitchFamily="34" charset="0"/>
              </a:rPr>
              <a:t>2021-1-EL01-KA220-SCH-000027823</a:t>
            </a:r>
            <a:endParaRPr lang="en-US" altLang="el-GR">
              <a:solidFill>
                <a:srgbClr val="1D6295"/>
              </a:solidFill>
              <a:latin typeface="Comic Sans MS" pitchFamily="66" charset="0"/>
              <a:cs typeface="Calibri" pitchFamily="34" charset="0"/>
            </a:endParaRPr>
          </a:p>
          <a:p>
            <a:pPr algn="ctr" eaLnBrk="1" hangingPunct="1"/>
            <a:r>
              <a:rPr lang="en" altLang="el-GR">
                <a:solidFill>
                  <a:srgbClr val="1D6295"/>
                </a:solidFill>
                <a:latin typeface="Comic Sans MS" pitchFamily="66" charset="0"/>
                <a:ea typeface="Calibri" pitchFamily="34" charset="0"/>
                <a:cs typeface="Times New Roman" pitchFamily="18" charset="0"/>
              </a:rPr>
              <a:t> </a:t>
            </a:r>
            <a:r>
              <a:rPr lang="en" altLang="el-GR">
                <a:solidFill>
                  <a:srgbClr val="1D6295"/>
                </a:solidFill>
                <a:latin typeface="Comic Sans MS" pitchFamily="66" charset="0"/>
                <a:cs typeface="Calibri" pitchFamily="34" charset="0"/>
              </a:rPr>
              <a:t>« STEAM &amp; Digital Skills : Searching for the new Leonardos »</a:t>
            </a:r>
            <a:endParaRPr lang="el-GR" altLang="el-GR">
              <a:solidFill>
                <a:srgbClr val="1D6295"/>
              </a:solidFill>
              <a:latin typeface="Comic Sans MS" pitchFamily="66" charset="0"/>
              <a:cs typeface="Times New Roman" pitchFamily="18" charset="0"/>
            </a:endParaRPr>
          </a:p>
        </p:txBody>
      </p:sp>
      <p:pic>
        <p:nvPicPr>
          <p:cNvPr id="6149" name="Εικόνα 4"/>
          <p:cNvPicPr>
            <a:picLocks noChangeAspect="1"/>
          </p:cNvPicPr>
          <p:nvPr/>
        </p:nvPicPr>
        <p:blipFill>
          <a:blip r:embed="rId2"/>
          <a:srcRect/>
          <a:stretch>
            <a:fillRect/>
          </a:stretch>
        </p:blipFill>
        <p:spPr bwMode="auto">
          <a:xfrm>
            <a:off x="9948863" y="179388"/>
            <a:ext cx="1462087" cy="1422400"/>
          </a:xfrm>
          <a:prstGeom prst="rect">
            <a:avLst/>
          </a:prstGeom>
          <a:noFill/>
          <a:ln w="9525">
            <a:noFill/>
            <a:miter lim="800000"/>
            <a:headEnd/>
            <a:tailEnd/>
          </a:ln>
        </p:spPr>
      </p:pic>
      <p:pic>
        <p:nvPicPr>
          <p:cNvPr id="6150" name="Εικόνα 5"/>
          <p:cNvPicPr>
            <a:picLocks noChangeAspect="1"/>
          </p:cNvPicPr>
          <p:nvPr/>
        </p:nvPicPr>
        <p:blipFill>
          <a:blip r:embed="rId3"/>
          <a:srcRect/>
          <a:stretch>
            <a:fillRect/>
          </a:stretch>
        </p:blipFill>
        <p:spPr bwMode="auto">
          <a:xfrm>
            <a:off x="1030288" y="1062038"/>
            <a:ext cx="1811337" cy="2709862"/>
          </a:xfrm>
          <a:prstGeom prst="rect">
            <a:avLst/>
          </a:prstGeom>
          <a:noFill/>
          <a:ln w="9525">
            <a:noFill/>
            <a:miter lim="800000"/>
            <a:headEnd/>
            <a:tailEnd/>
          </a:ln>
        </p:spPr>
      </p:pic>
      <p:pic>
        <p:nvPicPr>
          <p:cNvPr id="6151" name="Εικόνα 6"/>
          <p:cNvPicPr>
            <a:picLocks noChangeAspect="1"/>
          </p:cNvPicPr>
          <p:nvPr/>
        </p:nvPicPr>
        <p:blipFill>
          <a:blip r:embed="rId4"/>
          <a:srcRect/>
          <a:stretch>
            <a:fillRect/>
          </a:stretch>
        </p:blipFill>
        <p:spPr bwMode="auto">
          <a:xfrm>
            <a:off x="8302625" y="4302125"/>
            <a:ext cx="2752725" cy="1392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Εικόνα 5"/>
          <p:cNvPicPr>
            <a:picLocks noChangeAspect="1"/>
          </p:cNvPicPr>
          <p:nvPr/>
        </p:nvPicPr>
        <p:blipFill>
          <a:blip r:embed="rId2"/>
          <a:srcRect/>
          <a:stretch>
            <a:fillRect/>
          </a:stretch>
        </p:blipFill>
        <p:spPr bwMode="auto">
          <a:xfrm>
            <a:off x="9242425" y="5191125"/>
            <a:ext cx="2752725" cy="1666875"/>
          </a:xfrm>
          <a:prstGeom prst="rect">
            <a:avLst/>
          </a:prstGeom>
          <a:noFill/>
          <a:ln w="9525">
            <a:noFill/>
            <a:miter lim="800000"/>
            <a:headEnd/>
            <a:tailEnd/>
          </a:ln>
        </p:spPr>
      </p:pic>
      <p:pic>
        <p:nvPicPr>
          <p:cNvPr id="15363" name="Εικόνα 3"/>
          <p:cNvPicPr>
            <a:picLocks noChangeAspect="1"/>
          </p:cNvPicPr>
          <p:nvPr/>
        </p:nvPicPr>
        <p:blipFill>
          <a:blip r:embed="rId3"/>
          <a:srcRect/>
          <a:stretch>
            <a:fillRect/>
          </a:stretch>
        </p:blipFill>
        <p:spPr bwMode="auto">
          <a:xfrm>
            <a:off x="9940925" y="2147888"/>
            <a:ext cx="1811338" cy="2736850"/>
          </a:xfrm>
          <a:prstGeom prst="rect">
            <a:avLst/>
          </a:prstGeom>
          <a:noFill/>
          <a:ln w="9525">
            <a:noFill/>
            <a:miter lim="800000"/>
            <a:headEnd/>
            <a:tailEnd/>
          </a:ln>
        </p:spPr>
      </p:pic>
      <p:pic>
        <p:nvPicPr>
          <p:cNvPr id="15364" name="Εικόνα 4"/>
          <p:cNvPicPr>
            <a:picLocks noChangeAspect="1"/>
          </p:cNvPicPr>
          <p:nvPr/>
        </p:nvPicPr>
        <p:blipFill>
          <a:blip r:embed="rId4"/>
          <a:srcRect/>
          <a:stretch>
            <a:fillRect/>
          </a:stretch>
        </p:blipFill>
        <p:spPr bwMode="auto">
          <a:xfrm>
            <a:off x="10090150" y="152400"/>
            <a:ext cx="1462088" cy="1462088"/>
          </a:xfrm>
          <a:prstGeom prst="rect">
            <a:avLst/>
          </a:prstGeom>
          <a:noFill/>
          <a:ln w="9525">
            <a:noFill/>
            <a:miter lim="800000"/>
            <a:headEnd/>
            <a:tailEnd/>
          </a:ln>
        </p:spPr>
      </p:pic>
      <p:pic>
        <p:nvPicPr>
          <p:cNvPr id="15365" name="Εικόνα 5"/>
          <p:cNvPicPr>
            <a:picLocks noChangeAspect="1"/>
          </p:cNvPicPr>
          <p:nvPr/>
        </p:nvPicPr>
        <p:blipFill>
          <a:blip r:embed="rId5"/>
          <a:srcRect/>
          <a:stretch>
            <a:fillRect/>
          </a:stretch>
        </p:blipFill>
        <p:spPr bwMode="auto">
          <a:xfrm>
            <a:off x="954088" y="1293813"/>
            <a:ext cx="7672387" cy="4976812"/>
          </a:xfrm>
          <a:prstGeom prst="rect">
            <a:avLst/>
          </a:prstGeom>
          <a:noFill/>
          <a:ln w="9525">
            <a:noFill/>
            <a:miter lim="800000"/>
            <a:headEnd/>
            <a:tailEnd/>
          </a:ln>
        </p:spPr>
      </p:pic>
      <p:sp>
        <p:nvSpPr>
          <p:cNvPr id="15366" name="Τίτλος 1"/>
          <p:cNvSpPr txBox="1">
            <a:spLocks/>
          </p:cNvSpPr>
          <p:nvPr/>
        </p:nvSpPr>
        <p:spPr bwMode="auto">
          <a:xfrm>
            <a:off x="954088" y="0"/>
            <a:ext cx="7672387" cy="1446213"/>
          </a:xfrm>
          <a:prstGeom prst="rect">
            <a:avLst/>
          </a:prstGeom>
          <a:noFill/>
          <a:ln w="9525">
            <a:noFill/>
            <a:miter lim="800000"/>
            <a:headEnd/>
            <a:tailEnd/>
          </a:ln>
        </p:spPr>
        <p:txBody>
          <a:bodyPr/>
          <a:lstStyle/>
          <a:p>
            <a:pPr algn="ctr" defTabSz="914400" eaLnBrk="1" hangingPunct="1">
              <a:lnSpc>
                <a:spcPct val="89000"/>
              </a:lnSpc>
            </a:pPr>
            <a:r>
              <a:rPr lang="en" altLang="el-GR" sz="3600" dirty="0">
                <a:solidFill>
                  <a:schemeClr val="tx2"/>
                </a:solidFill>
                <a:latin typeface="Franklin Gothic Book" pitchFamily="34" charset="0"/>
              </a:rPr>
              <a:t>The bridge of Arta,</a:t>
            </a:r>
          </a:p>
          <a:p>
            <a:pPr algn="ctr" defTabSz="914400" eaLnBrk="1" hangingPunct="1">
              <a:lnSpc>
                <a:spcPct val="89000"/>
              </a:lnSpc>
            </a:pPr>
            <a:r>
              <a:rPr lang="en" altLang="el-GR" sz="3600" dirty="0">
                <a:solidFill>
                  <a:schemeClr val="tx2"/>
                </a:solidFill>
                <a:latin typeface="Franklin Gothic Book" pitchFamily="34" charset="0"/>
              </a:rPr>
              <a:t>as the students drew it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Τίτλος 1"/>
          <p:cNvSpPr>
            <a:spLocks noGrp="1"/>
          </p:cNvSpPr>
          <p:nvPr>
            <p:ph type="title"/>
          </p:nvPr>
        </p:nvSpPr>
        <p:spPr>
          <a:xfrm>
            <a:off x="1371600" y="579438"/>
            <a:ext cx="7562850" cy="544512"/>
          </a:xfrm>
        </p:spPr>
        <p:txBody>
          <a:bodyPr/>
          <a:lstStyle/>
          <a:p>
            <a:pPr eaLnBrk="1" hangingPunct="1"/>
            <a:r>
              <a:rPr lang="en" altLang="el-GR" u="sng" smtClean="0"/>
              <a:t>Games based on the poem</a:t>
            </a:r>
          </a:p>
        </p:txBody>
      </p:sp>
      <p:sp>
        <p:nvSpPr>
          <p:cNvPr id="7171" name="Θέση περιεχομένου 2"/>
          <p:cNvSpPr>
            <a:spLocks noGrp="1"/>
          </p:cNvSpPr>
          <p:nvPr>
            <p:ph idx="1"/>
          </p:nvPr>
        </p:nvSpPr>
        <p:spPr>
          <a:xfrm>
            <a:off x="814388" y="4143375"/>
            <a:ext cx="9601200" cy="3228975"/>
          </a:xfrm>
        </p:spPr>
        <p:txBody>
          <a:bodyPr/>
          <a:lstStyle/>
          <a:p>
            <a:pPr marL="0" indent="0">
              <a:lnSpc>
                <a:spcPct val="50000"/>
              </a:lnSpc>
              <a:buFont typeface="Franklin Gothic Book" pitchFamily="34" charset="0"/>
              <a:buNone/>
            </a:pPr>
            <a:endParaRPr lang="el-GR" altLang="el-GR" sz="1800" smtClean="0">
              <a:solidFill>
                <a:schemeClr val="tx1"/>
              </a:solidFill>
              <a:latin typeface="Calibri" pitchFamily="34" charset="0"/>
              <a:cs typeface="Calibri" pitchFamily="34" charset="0"/>
            </a:endParaRPr>
          </a:p>
          <a:p>
            <a:pPr marL="0" indent="0">
              <a:lnSpc>
                <a:spcPct val="50000"/>
              </a:lnSpc>
              <a:buFont typeface="Franklin Gothic Book" pitchFamily="34" charset="0"/>
              <a:buNone/>
            </a:pPr>
            <a:r>
              <a:rPr lang="en" altLang="el-GR" smtClean="0"/>
              <a:t>.</a:t>
            </a:r>
            <a:endParaRPr lang="en-US" altLang="el-GR" smtClean="0"/>
          </a:p>
          <a:p>
            <a:pPr marL="0" indent="0">
              <a:lnSpc>
                <a:spcPct val="50000"/>
              </a:lnSpc>
              <a:buFont typeface="Franklin Gothic Book" pitchFamily="34" charset="0"/>
              <a:buNone/>
            </a:pPr>
            <a:endParaRPr lang="en-US" altLang="el-GR" smtClean="0"/>
          </a:p>
          <a:p>
            <a:pPr marL="0" indent="0">
              <a:lnSpc>
                <a:spcPct val="50000"/>
              </a:lnSpc>
              <a:buFont typeface="Franklin Gothic Book" pitchFamily="34" charset="0"/>
              <a:buNone/>
            </a:pPr>
            <a:endParaRPr lang="el-GR" altLang="el-GR" smtClean="0"/>
          </a:p>
        </p:txBody>
      </p:sp>
      <p:pic>
        <p:nvPicPr>
          <p:cNvPr id="7172" name="Εικόνα 3"/>
          <p:cNvPicPr>
            <a:picLocks noChangeAspect="1"/>
          </p:cNvPicPr>
          <p:nvPr/>
        </p:nvPicPr>
        <p:blipFill>
          <a:blip r:embed="rId2"/>
          <a:srcRect/>
          <a:stretch>
            <a:fillRect/>
          </a:stretch>
        </p:blipFill>
        <p:spPr bwMode="auto">
          <a:xfrm>
            <a:off x="9713913" y="1908175"/>
            <a:ext cx="1811337" cy="2640013"/>
          </a:xfrm>
          <a:prstGeom prst="rect">
            <a:avLst/>
          </a:prstGeom>
          <a:noFill/>
          <a:ln w="9525">
            <a:noFill/>
            <a:miter lim="800000"/>
            <a:headEnd/>
            <a:tailEnd/>
          </a:ln>
        </p:spPr>
      </p:pic>
      <p:pic>
        <p:nvPicPr>
          <p:cNvPr id="7173" name="Εικόνα 4"/>
          <p:cNvPicPr>
            <a:picLocks noChangeAspect="1"/>
          </p:cNvPicPr>
          <p:nvPr/>
        </p:nvPicPr>
        <p:blipFill>
          <a:blip r:embed="rId3"/>
          <a:srcRect/>
          <a:stretch>
            <a:fillRect/>
          </a:stretch>
        </p:blipFill>
        <p:spPr bwMode="auto">
          <a:xfrm>
            <a:off x="10063163" y="579438"/>
            <a:ext cx="1462087" cy="1244600"/>
          </a:xfrm>
          <a:prstGeom prst="rect">
            <a:avLst/>
          </a:prstGeom>
          <a:noFill/>
          <a:ln w="9525">
            <a:noFill/>
            <a:miter lim="800000"/>
            <a:headEnd/>
            <a:tailEnd/>
          </a:ln>
        </p:spPr>
      </p:pic>
      <p:pic>
        <p:nvPicPr>
          <p:cNvPr id="7174" name="Εικόνα 5"/>
          <p:cNvPicPr>
            <a:picLocks noChangeAspect="1"/>
          </p:cNvPicPr>
          <p:nvPr/>
        </p:nvPicPr>
        <p:blipFill>
          <a:blip r:embed="rId4"/>
          <a:srcRect/>
          <a:stretch>
            <a:fillRect/>
          </a:stretch>
        </p:blipFill>
        <p:spPr bwMode="auto">
          <a:xfrm>
            <a:off x="9439275" y="4924425"/>
            <a:ext cx="2752725" cy="1666875"/>
          </a:xfrm>
          <a:prstGeom prst="rect">
            <a:avLst/>
          </a:prstGeom>
          <a:noFill/>
          <a:ln w="9525">
            <a:noFill/>
            <a:miter lim="800000"/>
            <a:headEnd/>
            <a:tailEnd/>
          </a:ln>
        </p:spPr>
      </p:pic>
      <p:sp>
        <p:nvSpPr>
          <p:cNvPr id="7175" name="Ορθογώνιο 1"/>
          <p:cNvSpPr>
            <a:spLocks noChangeArrowheads="1"/>
          </p:cNvSpPr>
          <p:nvPr/>
        </p:nvSpPr>
        <p:spPr bwMode="auto">
          <a:xfrm>
            <a:off x="814388" y="1293813"/>
            <a:ext cx="7875587" cy="4800600"/>
          </a:xfrm>
          <a:prstGeom prst="rect">
            <a:avLst/>
          </a:prstGeom>
          <a:noFill/>
          <a:ln w="9525">
            <a:noFill/>
            <a:miter lim="800000"/>
            <a:headEnd/>
            <a:tailEnd/>
          </a:ln>
        </p:spPr>
        <p:txBody>
          <a:bodyPr>
            <a:spAutoFit/>
          </a:bodyPr>
          <a:lstStyle/>
          <a:p>
            <a:pPr eaLnBrk="1" hangingPunct="1"/>
            <a:r>
              <a:rPr lang="en" altLang="el-GR"/>
              <a:t>Narration by the teacher:</a:t>
            </a:r>
          </a:p>
          <a:p>
            <a:pPr eaLnBrk="1" hangingPunct="1"/>
            <a:endParaRPr lang="el-GR" altLang="el-GR"/>
          </a:p>
          <a:p>
            <a:pPr eaLnBrk="1" hangingPunct="1"/>
            <a:r>
              <a:rPr lang="en" altLang="el-GR"/>
              <a:t>A little bird came and sat opposite the river,</a:t>
            </a:r>
          </a:p>
          <a:p>
            <a:pPr eaLnBrk="1" hangingPunct="1"/>
            <a:r>
              <a:rPr lang="en" altLang="el-GR"/>
              <a:t>he did not fly like a bird, nor like a swallow,</a:t>
            </a:r>
          </a:p>
          <a:p>
            <a:pPr eaLnBrk="1" hangingPunct="1"/>
            <a:r>
              <a:rPr lang="en" altLang="el-GR"/>
              <a:t>but he was saying, human lullaby:</a:t>
            </a:r>
          </a:p>
          <a:p>
            <a:pPr eaLnBrk="1" hangingPunct="1"/>
            <a:r>
              <a:rPr lang="en" altLang="el-GR"/>
              <a:t>"Don't haunt a man, a ghost doesn't dry up;</a:t>
            </a:r>
          </a:p>
          <a:p>
            <a:pPr eaLnBrk="1" hangingPunct="1"/>
            <a:r>
              <a:rPr lang="en" altLang="el-GR"/>
              <a:t>and haunt no orphan, no stranger, no sojourner,</a:t>
            </a:r>
          </a:p>
          <a:p>
            <a:pPr eaLnBrk="1" hangingPunct="1"/>
            <a:r>
              <a:rPr lang="en" altLang="el-GR"/>
              <a:t>despite the master craftsman the beautiful woman,…</a:t>
            </a:r>
          </a:p>
          <a:p>
            <a:pPr eaLnBrk="1" hangingPunct="1"/>
            <a:r>
              <a:rPr lang="en" altLang="el-GR"/>
              <a:t>The foreman hears it and falls to his death.</a:t>
            </a:r>
          </a:p>
          <a:p>
            <a:pPr eaLnBrk="1" hangingPunct="1"/>
            <a:r>
              <a:rPr lang="en" altLang="el-GR"/>
              <a:t>He catches, sings with the nightingale bird:</a:t>
            </a:r>
          </a:p>
          <a:p>
            <a:pPr eaLnBrk="1" hangingPunct="1"/>
            <a:r>
              <a:rPr lang="en" altLang="el-GR"/>
              <a:t>Slow to dress, slow to change, slow to go to yoma,</a:t>
            </a:r>
          </a:p>
          <a:p>
            <a:pPr eaLnBrk="1" hangingPunct="1"/>
            <a:r>
              <a:rPr lang="en" altLang="el-GR"/>
              <a:t>slow to go and cross Arta's iophyri.</a:t>
            </a:r>
          </a:p>
          <a:p>
            <a:pPr eaLnBrk="1" hangingPunct="1"/>
            <a:r>
              <a:rPr lang="en" altLang="el-GR"/>
              <a:t>And the bird disobeyed and ran away and said:</a:t>
            </a:r>
          </a:p>
          <a:p>
            <a:pPr eaLnBrk="1" hangingPunct="1"/>
            <a:r>
              <a:rPr lang="en" altLang="el-GR"/>
              <a:t>"Dress quickly, change quickly, go to yoma quickly,</a:t>
            </a:r>
          </a:p>
          <a:p>
            <a:pPr eaLnBrk="1" hangingPunct="1"/>
            <a:r>
              <a:rPr lang="en" altLang="el-GR"/>
              <a:t>quickly go and cross the river of Arta".</a:t>
            </a:r>
          </a:p>
          <a:p>
            <a:pPr eaLnBrk="1" hangingPunct="1"/>
            <a:r>
              <a:rPr lang="en" altLang="el-GR"/>
              <a:t>Let her also disappear* from the white army.</a:t>
            </a:r>
          </a:p>
          <a:p>
            <a:pPr eaLnBrk="1" hangingPunct="1"/>
            <a:r>
              <a:rPr lang="en" altLang="el-GR"/>
              <a:t>The foreman saw her, his heart breaks...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Τίτλος 1"/>
          <p:cNvSpPr>
            <a:spLocks noGrp="1"/>
          </p:cNvSpPr>
          <p:nvPr>
            <p:ph type="title"/>
          </p:nvPr>
        </p:nvSpPr>
        <p:spPr>
          <a:xfrm>
            <a:off x="2420938" y="947738"/>
            <a:ext cx="7496175" cy="728662"/>
          </a:xfrm>
        </p:spPr>
        <p:txBody>
          <a:bodyPr/>
          <a:lstStyle/>
          <a:p>
            <a:pPr eaLnBrk="1" hangingPunct="1"/>
            <a:r>
              <a:rPr lang="en" altLang="el-GR" smtClean="0"/>
              <a:t>    </a:t>
            </a:r>
          </a:p>
        </p:txBody>
      </p:sp>
      <p:pic>
        <p:nvPicPr>
          <p:cNvPr id="8195" name="Εικόνα 3"/>
          <p:cNvPicPr>
            <a:picLocks noChangeAspect="1"/>
          </p:cNvPicPr>
          <p:nvPr/>
        </p:nvPicPr>
        <p:blipFill>
          <a:blip r:embed="rId2"/>
          <a:srcRect/>
          <a:stretch>
            <a:fillRect/>
          </a:stretch>
        </p:blipFill>
        <p:spPr bwMode="auto">
          <a:xfrm>
            <a:off x="9794875" y="1943100"/>
            <a:ext cx="1811338" cy="2605088"/>
          </a:xfrm>
          <a:prstGeom prst="rect">
            <a:avLst/>
          </a:prstGeom>
          <a:noFill/>
          <a:ln w="9525">
            <a:noFill/>
            <a:miter lim="800000"/>
            <a:headEnd/>
            <a:tailEnd/>
          </a:ln>
        </p:spPr>
      </p:pic>
      <p:pic>
        <p:nvPicPr>
          <p:cNvPr id="8196" name="Εικόνα 4"/>
          <p:cNvPicPr>
            <a:picLocks noChangeAspect="1"/>
          </p:cNvPicPr>
          <p:nvPr/>
        </p:nvPicPr>
        <p:blipFill>
          <a:blip r:embed="rId3"/>
          <a:srcRect/>
          <a:stretch>
            <a:fillRect/>
          </a:stretch>
        </p:blipFill>
        <p:spPr bwMode="auto">
          <a:xfrm>
            <a:off x="10063163" y="579438"/>
            <a:ext cx="1462087" cy="1244600"/>
          </a:xfrm>
          <a:prstGeom prst="rect">
            <a:avLst/>
          </a:prstGeom>
          <a:noFill/>
          <a:ln w="9525">
            <a:noFill/>
            <a:miter lim="800000"/>
            <a:headEnd/>
            <a:tailEnd/>
          </a:ln>
        </p:spPr>
      </p:pic>
      <p:pic>
        <p:nvPicPr>
          <p:cNvPr id="8197" name="Θέση περιεχομένου 5"/>
          <p:cNvPicPr>
            <a:picLocks noGrp="1" noChangeAspect="1"/>
          </p:cNvPicPr>
          <p:nvPr>
            <p:ph idx="1"/>
          </p:nvPr>
        </p:nvPicPr>
        <p:blipFill>
          <a:blip r:embed="rId4"/>
          <a:srcRect/>
          <a:stretch>
            <a:fillRect/>
          </a:stretch>
        </p:blipFill>
        <p:spPr>
          <a:xfrm>
            <a:off x="9417050" y="4930775"/>
            <a:ext cx="2752725" cy="1666875"/>
          </a:xfrm>
        </p:spPr>
      </p:pic>
      <p:sp>
        <p:nvSpPr>
          <p:cNvPr id="8198" name="Ορθογώνιο 1"/>
          <p:cNvSpPr>
            <a:spLocks noChangeArrowheads="1"/>
          </p:cNvSpPr>
          <p:nvPr/>
        </p:nvSpPr>
        <p:spPr bwMode="auto">
          <a:xfrm>
            <a:off x="1411288" y="327025"/>
            <a:ext cx="7732712" cy="3692525"/>
          </a:xfrm>
          <a:prstGeom prst="rect">
            <a:avLst/>
          </a:prstGeom>
          <a:noFill/>
          <a:ln w="9525">
            <a:noFill/>
            <a:miter lim="800000"/>
            <a:headEnd/>
            <a:tailEnd/>
          </a:ln>
        </p:spPr>
        <p:txBody>
          <a:bodyPr>
            <a:spAutoFit/>
          </a:bodyPr>
          <a:lstStyle/>
          <a:p>
            <a:pPr eaLnBrk="1" hangingPunct="1"/>
            <a:endParaRPr lang="el-GR" altLang="el-GR"/>
          </a:p>
          <a:p>
            <a:pPr eaLnBrk="1" hangingPunct="1"/>
            <a:endParaRPr lang="el-GR" altLang="el-GR"/>
          </a:p>
          <a:p>
            <a:pPr eaLnBrk="1" hangingPunct="1"/>
            <a:endParaRPr lang="el-GR" altLang="el-GR"/>
          </a:p>
          <a:p>
            <a:pPr eaLnBrk="1" hangingPunct="1"/>
            <a:endParaRPr lang="el-GR" altLang="el-GR"/>
          </a:p>
          <a:p>
            <a:pPr eaLnBrk="1" hangingPunct="1"/>
            <a:endParaRPr lang="el-GR" altLang="el-GR"/>
          </a:p>
          <a:p>
            <a:pPr eaLnBrk="1" hangingPunct="1"/>
            <a:endParaRPr lang="el-GR" altLang="el-GR"/>
          </a:p>
          <a:p>
            <a:pPr eaLnBrk="1" hangingPunct="1"/>
            <a:endParaRPr lang="el-GR" altLang="el-GR"/>
          </a:p>
          <a:p>
            <a:pPr eaLnBrk="1" hangingPunct="1"/>
            <a:endParaRPr lang="el-GR" altLang="el-GR"/>
          </a:p>
          <a:p>
            <a:pPr eaLnBrk="1" hangingPunct="1"/>
            <a:endParaRPr lang="el-GR" altLang="el-GR"/>
          </a:p>
          <a:p>
            <a:pPr eaLnBrk="1" hangingPunct="1"/>
            <a:endParaRPr lang="el-GR" altLang="el-GR"/>
          </a:p>
          <a:p>
            <a:pPr eaLnBrk="1" hangingPunct="1"/>
            <a:endParaRPr lang="el-GR" altLang="el-GR"/>
          </a:p>
          <a:p>
            <a:pPr eaLnBrk="1" hangingPunct="1"/>
            <a:endParaRPr lang="el-GR" altLang="el-GR"/>
          </a:p>
          <a:p>
            <a:pPr eaLnBrk="1" hangingPunct="1"/>
            <a:endParaRPr lang="el-GR" altLang="el-GR"/>
          </a:p>
        </p:txBody>
      </p:sp>
      <p:sp>
        <p:nvSpPr>
          <p:cNvPr id="8199" name="Ορθογώνιο 2"/>
          <p:cNvSpPr>
            <a:spLocks noChangeArrowheads="1"/>
          </p:cNvSpPr>
          <p:nvPr/>
        </p:nvSpPr>
        <p:spPr bwMode="auto">
          <a:xfrm>
            <a:off x="846138" y="3724275"/>
            <a:ext cx="8570912" cy="2584450"/>
          </a:xfrm>
          <a:prstGeom prst="rect">
            <a:avLst/>
          </a:prstGeom>
          <a:noFill/>
          <a:ln w="9525">
            <a:noFill/>
            <a:miter lim="800000"/>
            <a:headEnd/>
            <a:tailEnd/>
          </a:ln>
        </p:spPr>
        <p:txBody>
          <a:bodyPr>
            <a:spAutoFit/>
          </a:bodyPr>
          <a:lstStyle/>
          <a:p>
            <a:pPr eaLnBrk="1" hangingPunct="1"/>
            <a:r>
              <a:rPr lang="en" altLang="el-GR" u="sng"/>
              <a:t>Thought Detection:</a:t>
            </a:r>
            <a:endParaRPr lang="en-US" altLang="el-GR" u="sng"/>
          </a:p>
          <a:p>
            <a:pPr eaLnBrk="1" hangingPunct="1"/>
            <a:r>
              <a:rPr lang="en" altLang="el-GR"/>
              <a:t>   </a:t>
            </a:r>
          </a:p>
          <a:p>
            <a:pPr eaLnBrk="1" hangingPunct="1"/>
            <a:r>
              <a:rPr lang="en" altLang="el-GR"/>
              <a:t>The Foreman "told" the birds to ask his wife to be late in getting ready, hoping that another woman would cross the bridge before his own. The teacher asks the children to imitate the Master's expression when he lies to the birds and his expression when he finally saw his wife coming. Which of the two expressions hurts and from what elements do we understand it? If the second person were speaking, what would he say?</a:t>
            </a:r>
          </a:p>
        </p:txBody>
      </p:sp>
      <p:sp>
        <p:nvSpPr>
          <p:cNvPr id="8200" name="Ορθογώνιο 4"/>
          <p:cNvSpPr>
            <a:spLocks noChangeArrowheads="1"/>
          </p:cNvSpPr>
          <p:nvPr/>
        </p:nvSpPr>
        <p:spPr bwMode="auto">
          <a:xfrm>
            <a:off x="846138" y="392113"/>
            <a:ext cx="8570912" cy="2863850"/>
          </a:xfrm>
          <a:prstGeom prst="rect">
            <a:avLst/>
          </a:prstGeom>
          <a:noFill/>
          <a:ln w="9525">
            <a:noFill/>
            <a:miter lim="800000"/>
            <a:headEnd/>
            <a:tailEnd/>
          </a:ln>
        </p:spPr>
        <p:txBody>
          <a:bodyPr>
            <a:spAutoFit/>
          </a:bodyPr>
          <a:lstStyle/>
          <a:p>
            <a:pPr eaLnBrk="1" hangingPunct="1"/>
            <a:r>
              <a:rPr lang="en" altLang="el-GR" u="sng"/>
              <a:t>Role on the wall </a:t>
            </a:r>
            <a:r>
              <a:rPr lang="en" altLang="el-GR"/>
              <a:t>:</a:t>
            </a:r>
            <a:endParaRPr lang="en-US" altLang="el-GR"/>
          </a:p>
          <a:p>
            <a:pPr eaLnBrk="1" hangingPunct="1"/>
            <a:r>
              <a:rPr lang="en" altLang="el-GR"/>
              <a:t> </a:t>
            </a:r>
          </a:p>
          <a:p>
            <a:pPr eaLnBrk="1" hangingPunct="1"/>
            <a:r>
              <a:rPr lang="en" altLang="el-GR"/>
              <a:t>   On the measuring paper the teacher draws the outline of a man and places it on the wall. He tells the children that he is the Master when he learns that in order to fix the bridge his wife will have to be sacrificed. When he sees her coming, his "heart breaks." The students, using markers, write inside the outline of the paper, the emotions that the Grand Master might have felt.</a:t>
            </a:r>
          </a:p>
          <a:p>
            <a:pPr eaLnBrk="1" hangingPunct="1"/>
            <a:r>
              <a:rPr lang="en" altLang="el-GR"/>
              <a:t>(While the children are writing, the song "The Bridge of Arta" by Maria Soultatou is heard).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Τίτλος 1"/>
          <p:cNvSpPr>
            <a:spLocks noGrp="1"/>
          </p:cNvSpPr>
          <p:nvPr>
            <p:ph type="title"/>
          </p:nvPr>
        </p:nvSpPr>
        <p:spPr>
          <a:xfrm>
            <a:off x="796925" y="469900"/>
            <a:ext cx="8686800" cy="1095375"/>
          </a:xfrm>
        </p:spPr>
        <p:txBody>
          <a:bodyPr/>
          <a:lstStyle/>
          <a:p>
            <a:pPr algn="ctr" eaLnBrk="1" hangingPunct="1"/>
            <a:r>
              <a:rPr lang="en" altLang="el-GR" u="sng" smtClean="0">
                <a:cs typeface="Calibri" pitchFamily="34" charset="0"/>
              </a:rPr>
              <a:t>Musical instrument construction</a:t>
            </a:r>
            <a:r>
              <a:rPr lang="en" altLang="el-GR" smtClean="0">
                <a:cs typeface="Calibri" pitchFamily="34" charset="0"/>
              </a:rPr>
              <a:t> </a:t>
            </a:r>
            <a:r>
              <a:rPr lang="el-GR" altLang="el-GR" smtClean="0">
                <a:cs typeface="Calibri" pitchFamily="34" charset="0"/>
              </a:rPr>
              <a:t/>
            </a:r>
            <a:br>
              <a:rPr lang="el-GR" altLang="el-GR" smtClean="0">
                <a:cs typeface="Calibri" pitchFamily="34" charset="0"/>
              </a:rPr>
            </a:br>
            <a:r>
              <a:rPr lang="en" altLang="el-GR" smtClean="0">
                <a:cs typeface="Calibri" pitchFamily="34" charset="0"/>
              </a:rPr>
              <a:t>(rain rod </a:t>
            </a:r>
            <a:r>
              <a:rPr lang="en" altLang="el-GR" smtClean="0"/>
              <a:t>)</a:t>
            </a:r>
          </a:p>
        </p:txBody>
      </p:sp>
      <p:pic>
        <p:nvPicPr>
          <p:cNvPr id="9219" name="Εικόνα 3"/>
          <p:cNvPicPr>
            <a:picLocks noChangeAspect="1"/>
          </p:cNvPicPr>
          <p:nvPr/>
        </p:nvPicPr>
        <p:blipFill>
          <a:blip r:embed="rId2"/>
          <a:srcRect/>
          <a:stretch>
            <a:fillRect/>
          </a:stretch>
        </p:blipFill>
        <p:spPr bwMode="auto">
          <a:xfrm>
            <a:off x="9888538" y="1971675"/>
            <a:ext cx="1811337" cy="2552700"/>
          </a:xfrm>
          <a:prstGeom prst="rect">
            <a:avLst/>
          </a:prstGeom>
          <a:noFill/>
          <a:ln w="9525">
            <a:noFill/>
            <a:miter lim="800000"/>
            <a:headEnd/>
            <a:tailEnd/>
          </a:ln>
        </p:spPr>
      </p:pic>
      <p:pic>
        <p:nvPicPr>
          <p:cNvPr id="9220" name="Εικόνα 4"/>
          <p:cNvPicPr>
            <a:picLocks noChangeAspect="1"/>
          </p:cNvPicPr>
          <p:nvPr/>
        </p:nvPicPr>
        <p:blipFill>
          <a:blip r:embed="rId3"/>
          <a:srcRect/>
          <a:stretch>
            <a:fillRect/>
          </a:stretch>
        </p:blipFill>
        <p:spPr bwMode="auto">
          <a:xfrm>
            <a:off x="10063163" y="579438"/>
            <a:ext cx="1462087" cy="1244600"/>
          </a:xfrm>
          <a:prstGeom prst="rect">
            <a:avLst/>
          </a:prstGeom>
          <a:noFill/>
          <a:ln w="9525">
            <a:noFill/>
            <a:miter lim="800000"/>
            <a:headEnd/>
            <a:tailEnd/>
          </a:ln>
        </p:spPr>
      </p:pic>
      <p:pic>
        <p:nvPicPr>
          <p:cNvPr id="9221" name="Θέση περιεχομένου 5"/>
          <p:cNvPicPr>
            <a:picLocks noGrp="1" noChangeAspect="1"/>
          </p:cNvPicPr>
          <p:nvPr>
            <p:ph idx="1"/>
          </p:nvPr>
        </p:nvPicPr>
        <p:blipFill>
          <a:blip r:embed="rId4"/>
          <a:srcRect/>
          <a:stretch>
            <a:fillRect/>
          </a:stretch>
        </p:blipFill>
        <p:spPr>
          <a:xfrm>
            <a:off x="9302750" y="4930775"/>
            <a:ext cx="2752725" cy="1666875"/>
          </a:xfrm>
        </p:spPr>
      </p:pic>
      <p:sp>
        <p:nvSpPr>
          <p:cNvPr id="9222" name="Ορθογώνιο 1"/>
          <p:cNvSpPr>
            <a:spLocks noChangeArrowheads="1"/>
          </p:cNvSpPr>
          <p:nvPr/>
        </p:nvSpPr>
        <p:spPr bwMode="auto">
          <a:xfrm>
            <a:off x="931863" y="1846263"/>
            <a:ext cx="8682037" cy="2030412"/>
          </a:xfrm>
          <a:prstGeom prst="rect">
            <a:avLst/>
          </a:prstGeom>
          <a:noFill/>
          <a:ln w="9525">
            <a:noFill/>
            <a:miter lim="800000"/>
            <a:headEnd/>
            <a:tailEnd/>
          </a:ln>
        </p:spPr>
        <p:txBody>
          <a:bodyPr>
            <a:spAutoFit/>
          </a:bodyPr>
          <a:lstStyle/>
          <a:p>
            <a:pPr eaLnBrk="1" hangingPunct="1"/>
            <a:r>
              <a:rPr lang="en" altLang="el-GR"/>
              <a:t>We will need: a cylindrical paper tube in which we have made holes in a spiral shape, skewer straws, a cutter, paper tape, various materials such as ribbons, paints, glitter, etc., various kinds of seeds, legumes and various other small objects, a piece of cardboard to make the caps, glue.</a:t>
            </a:r>
            <a:endParaRPr lang="el-GR" altLang="el-GR">
              <a:latin typeface="Calibri" pitchFamily="34" charset="0"/>
              <a:cs typeface="Calibri" pitchFamily="34" charset="0"/>
            </a:endParaRPr>
          </a:p>
          <a:p>
            <a:pPr eaLnBrk="1" hangingPunct="1"/>
            <a:endParaRPr lang="el-GR" altLang="el-GR">
              <a:latin typeface="Calibri" pitchFamily="34" charset="0"/>
              <a:cs typeface="Calibri" pitchFamily="34" charset="0"/>
            </a:endParaRPr>
          </a:p>
          <a:p>
            <a:pPr eaLnBrk="1" hangingPunct="1"/>
            <a:r>
              <a:rPr lang="en" altLang="el-GR">
                <a:cs typeface="Calibri" pitchFamily="34" charset="0"/>
              </a:rPr>
              <a:t>1. We make holes in the paper tube in a spiral shape</a:t>
            </a:r>
            <a:endParaRPr lang="el-GR" altLang="el-GR"/>
          </a:p>
        </p:txBody>
      </p:sp>
      <p:pic>
        <p:nvPicPr>
          <p:cNvPr id="9223" name="Εικόνα 9"/>
          <p:cNvPicPr>
            <a:picLocks noChangeAspect="1" noChangeArrowheads="1"/>
          </p:cNvPicPr>
          <p:nvPr/>
        </p:nvPicPr>
        <p:blipFill>
          <a:blip r:embed="rId5"/>
          <a:srcRect/>
          <a:stretch>
            <a:fillRect/>
          </a:stretch>
        </p:blipFill>
        <p:spPr bwMode="auto">
          <a:xfrm>
            <a:off x="4795838" y="4303713"/>
            <a:ext cx="1974850" cy="2455862"/>
          </a:xfrm>
          <a:prstGeom prst="rect">
            <a:avLst/>
          </a:prstGeom>
          <a:noFill/>
          <a:ln w="9525">
            <a:noFill/>
            <a:miter lim="800000"/>
            <a:headEnd/>
            <a:tailEnd/>
          </a:ln>
        </p:spPr>
      </p:pic>
      <p:pic>
        <p:nvPicPr>
          <p:cNvPr id="9224" name="Εικόνα 10"/>
          <p:cNvPicPr>
            <a:picLocks noChangeAspect="1" noChangeArrowheads="1"/>
          </p:cNvPicPr>
          <p:nvPr/>
        </p:nvPicPr>
        <p:blipFill>
          <a:blip r:embed="rId6"/>
          <a:srcRect/>
          <a:stretch>
            <a:fillRect/>
          </a:stretch>
        </p:blipFill>
        <p:spPr bwMode="auto">
          <a:xfrm>
            <a:off x="2146300" y="4303713"/>
            <a:ext cx="1841500" cy="24558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279650" y="579438"/>
            <a:ext cx="8761413" cy="728662"/>
          </a:xfrm>
        </p:spPr>
        <p:txBody>
          <a:bodyPr rtlCol="0">
            <a:normAutofit fontScale="90000"/>
          </a:bodyPr>
          <a:lstStyle/>
          <a:p>
            <a:pPr eaLnBrk="1" fontAlgn="auto" hangingPunct="1">
              <a:spcAft>
                <a:spcPts val="0"/>
              </a:spcAft>
              <a:defRPr/>
            </a:pPr>
            <a:r>
              <a:rPr lang="en" dirty="0"/>
              <a:t> </a:t>
            </a:r>
            <a:r>
              <a:rPr lang="el-GR" dirty="0"/>
              <a:t/>
            </a:r>
            <a:br>
              <a:rPr lang="el-GR" dirty="0"/>
            </a:br>
            <a:endParaRPr lang="el-GR" dirty="0"/>
          </a:p>
        </p:txBody>
      </p:sp>
      <p:pic>
        <p:nvPicPr>
          <p:cNvPr id="10243" name="Εικόνα 3"/>
          <p:cNvPicPr>
            <a:picLocks noChangeAspect="1"/>
          </p:cNvPicPr>
          <p:nvPr/>
        </p:nvPicPr>
        <p:blipFill>
          <a:blip r:embed="rId2"/>
          <a:srcRect/>
          <a:stretch>
            <a:fillRect/>
          </a:stretch>
        </p:blipFill>
        <p:spPr bwMode="auto">
          <a:xfrm>
            <a:off x="9888538" y="1982788"/>
            <a:ext cx="1811337" cy="2600325"/>
          </a:xfrm>
          <a:prstGeom prst="rect">
            <a:avLst/>
          </a:prstGeom>
          <a:noFill/>
          <a:ln w="9525">
            <a:noFill/>
            <a:miter lim="800000"/>
            <a:headEnd/>
            <a:tailEnd/>
          </a:ln>
        </p:spPr>
      </p:pic>
      <p:pic>
        <p:nvPicPr>
          <p:cNvPr id="10244" name="Εικόνα 4"/>
          <p:cNvPicPr>
            <a:picLocks noChangeAspect="1"/>
          </p:cNvPicPr>
          <p:nvPr/>
        </p:nvPicPr>
        <p:blipFill>
          <a:blip r:embed="rId3"/>
          <a:srcRect/>
          <a:stretch>
            <a:fillRect/>
          </a:stretch>
        </p:blipFill>
        <p:spPr bwMode="auto">
          <a:xfrm>
            <a:off x="10063163" y="579438"/>
            <a:ext cx="1462087" cy="1244600"/>
          </a:xfrm>
          <a:prstGeom prst="rect">
            <a:avLst/>
          </a:prstGeom>
          <a:noFill/>
          <a:ln w="9525">
            <a:noFill/>
            <a:miter lim="800000"/>
            <a:headEnd/>
            <a:tailEnd/>
          </a:ln>
        </p:spPr>
      </p:pic>
      <p:pic>
        <p:nvPicPr>
          <p:cNvPr id="10245" name="Θέση περιεχομένου 5"/>
          <p:cNvPicPr>
            <a:picLocks noGrp="1" noChangeAspect="1"/>
          </p:cNvPicPr>
          <p:nvPr>
            <p:ph idx="1"/>
          </p:nvPr>
        </p:nvPicPr>
        <p:blipFill>
          <a:blip r:embed="rId4"/>
          <a:srcRect/>
          <a:stretch>
            <a:fillRect/>
          </a:stretch>
        </p:blipFill>
        <p:spPr>
          <a:xfrm>
            <a:off x="9264650" y="5049838"/>
            <a:ext cx="2752725" cy="1666875"/>
          </a:xfrm>
        </p:spPr>
      </p:pic>
      <p:sp>
        <p:nvSpPr>
          <p:cNvPr id="10246" name="Ορθογώνιο 2"/>
          <p:cNvSpPr>
            <a:spLocks noChangeArrowheads="1"/>
          </p:cNvSpPr>
          <p:nvPr/>
        </p:nvSpPr>
        <p:spPr bwMode="auto">
          <a:xfrm>
            <a:off x="1036638" y="146050"/>
            <a:ext cx="8721725" cy="1047750"/>
          </a:xfrm>
          <a:prstGeom prst="rect">
            <a:avLst/>
          </a:prstGeom>
          <a:noFill/>
          <a:ln w="9525">
            <a:noFill/>
            <a:miter lim="800000"/>
            <a:headEnd/>
            <a:tailEnd/>
          </a:ln>
        </p:spPr>
        <p:txBody>
          <a:bodyPr>
            <a:spAutoFit/>
          </a:bodyPr>
          <a:lstStyle/>
          <a:p>
            <a:pPr eaLnBrk="1" hangingPunct="1">
              <a:lnSpc>
                <a:spcPct val="115000"/>
              </a:lnSpc>
              <a:spcAft>
                <a:spcPts val="1000"/>
              </a:spcAft>
            </a:pPr>
            <a:r>
              <a:rPr lang="en" altLang="el-GR">
                <a:cs typeface="Calibri" pitchFamily="34" charset="0"/>
              </a:rPr>
              <a:t>2. We put the sticks in the holes to create obstacles inside the tube. So, when we throw in the seeds, they find resistance and fall gradually </a:t>
            </a:r>
            <a:r>
              <a:rPr lang="en" altLang="el-GR">
                <a:latin typeface="Calibri" pitchFamily="34" charset="0"/>
                <a:cs typeface="Calibri" pitchFamily="34" charset="0"/>
              </a:rPr>
              <a:t>.</a:t>
            </a:r>
            <a:endParaRPr lang="el-GR" altLang="el-GR" sz="1600">
              <a:latin typeface="Calibri" pitchFamily="34" charset="0"/>
              <a:cs typeface="Calibri" pitchFamily="34" charset="0"/>
            </a:endParaRPr>
          </a:p>
        </p:txBody>
      </p:sp>
      <p:pic>
        <p:nvPicPr>
          <p:cNvPr id="10247" name="Εικόνα 6"/>
          <p:cNvPicPr>
            <a:picLocks noChangeAspect="1" noChangeArrowheads="1"/>
          </p:cNvPicPr>
          <p:nvPr/>
        </p:nvPicPr>
        <p:blipFill>
          <a:blip r:embed="rId5"/>
          <a:srcRect/>
          <a:stretch>
            <a:fillRect/>
          </a:stretch>
        </p:blipFill>
        <p:spPr bwMode="auto">
          <a:xfrm>
            <a:off x="1036638" y="1308100"/>
            <a:ext cx="1841500" cy="2289175"/>
          </a:xfrm>
          <a:prstGeom prst="rect">
            <a:avLst/>
          </a:prstGeom>
          <a:noFill/>
          <a:ln w="9525">
            <a:noFill/>
            <a:miter lim="800000"/>
            <a:headEnd/>
            <a:tailEnd/>
          </a:ln>
        </p:spPr>
      </p:pic>
      <p:pic>
        <p:nvPicPr>
          <p:cNvPr id="10248" name="Εικόνα 7"/>
          <p:cNvPicPr>
            <a:picLocks noChangeAspect="1" noChangeArrowheads="1"/>
          </p:cNvPicPr>
          <p:nvPr/>
        </p:nvPicPr>
        <p:blipFill>
          <a:blip r:embed="rId6" cstate="print"/>
          <a:srcRect/>
          <a:stretch>
            <a:fillRect/>
          </a:stretch>
        </p:blipFill>
        <p:spPr bwMode="auto">
          <a:xfrm>
            <a:off x="3233738" y="1308100"/>
            <a:ext cx="1841500" cy="2289175"/>
          </a:xfrm>
          <a:prstGeom prst="rect">
            <a:avLst/>
          </a:prstGeom>
          <a:noFill/>
          <a:ln w="9525">
            <a:noFill/>
            <a:miter lim="800000"/>
            <a:headEnd/>
            <a:tailEnd/>
          </a:ln>
        </p:spPr>
      </p:pic>
      <p:pic>
        <p:nvPicPr>
          <p:cNvPr id="10249" name="Εικόνα 8"/>
          <p:cNvPicPr>
            <a:picLocks noChangeAspect="1" noChangeArrowheads="1"/>
          </p:cNvPicPr>
          <p:nvPr/>
        </p:nvPicPr>
        <p:blipFill>
          <a:blip r:embed="rId7"/>
          <a:srcRect/>
          <a:stretch>
            <a:fillRect/>
          </a:stretch>
        </p:blipFill>
        <p:spPr bwMode="auto">
          <a:xfrm>
            <a:off x="5381625" y="1343025"/>
            <a:ext cx="1841500" cy="2254250"/>
          </a:xfrm>
          <a:prstGeom prst="rect">
            <a:avLst/>
          </a:prstGeom>
          <a:noFill/>
          <a:ln w="9525">
            <a:noFill/>
            <a:miter lim="800000"/>
            <a:headEnd/>
            <a:tailEnd/>
          </a:ln>
        </p:spPr>
      </p:pic>
      <p:pic>
        <p:nvPicPr>
          <p:cNvPr id="10250" name="Εικόνα 9"/>
          <p:cNvPicPr>
            <a:picLocks noChangeAspect="1" noChangeArrowheads="1"/>
          </p:cNvPicPr>
          <p:nvPr/>
        </p:nvPicPr>
        <p:blipFill>
          <a:blip r:embed="rId8"/>
          <a:srcRect/>
          <a:stretch>
            <a:fillRect/>
          </a:stretch>
        </p:blipFill>
        <p:spPr bwMode="auto">
          <a:xfrm>
            <a:off x="7546975" y="1343025"/>
            <a:ext cx="1843088" cy="2254250"/>
          </a:xfrm>
          <a:prstGeom prst="rect">
            <a:avLst/>
          </a:prstGeom>
          <a:noFill/>
          <a:ln w="9525">
            <a:noFill/>
            <a:miter lim="800000"/>
            <a:headEnd/>
            <a:tailEnd/>
          </a:ln>
        </p:spPr>
      </p:pic>
      <p:sp>
        <p:nvSpPr>
          <p:cNvPr id="10251" name="Ορθογώνιο 3"/>
          <p:cNvSpPr>
            <a:spLocks noChangeArrowheads="1"/>
          </p:cNvSpPr>
          <p:nvPr/>
        </p:nvSpPr>
        <p:spPr bwMode="auto">
          <a:xfrm>
            <a:off x="966788" y="3709988"/>
            <a:ext cx="9066212" cy="728662"/>
          </a:xfrm>
          <a:prstGeom prst="rect">
            <a:avLst/>
          </a:prstGeom>
          <a:noFill/>
          <a:ln w="9525">
            <a:noFill/>
            <a:miter lim="800000"/>
            <a:headEnd/>
            <a:tailEnd/>
          </a:ln>
        </p:spPr>
        <p:txBody>
          <a:bodyPr>
            <a:spAutoFit/>
          </a:bodyPr>
          <a:lstStyle/>
          <a:p>
            <a:pPr eaLnBrk="1" hangingPunct="1">
              <a:lnSpc>
                <a:spcPct val="115000"/>
              </a:lnSpc>
              <a:spcAft>
                <a:spcPts val="1000"/>
              </a:spcAft>
            </a:pPr>
            <a:r>
              <a:rPr lang="en" altLang="el-GR">
                <a:cs typeface="Calibri" pitchFamily="34" charset="0"/>
              </a:rPr>
              <a:t>3. Cut off the part of the stick that is left over and then put paper tape so that the sticks don't move from their position </a:t>
            </a:r>
            <a:r>
              <a:rPr lang="en" altLang="el-GR">
                <a:latin typeface="Calibri" pitchFamily="34" charset="0"/>
                <a:cs typeface="Calibri" pitchFamily="34" charset="0"/>
              </a:rPr>
              <a:t>.</a:t>
            </a:r>
            <a:endParaRPr lang="el-GR" altLang="el-GR" sz="1600">
              <a:latin typeface="Calibri" pitchFamily="34" charset="0"/>
              <a:cs typeface="Calibri" pitchFamily="34" charset="0"/>
            </a:endParaRPr>
          </a:p>
        </p:txBody>
      </p:sp>
      <p:pic>
        <p:nvPicPr>
          <p:cNvPr id="10252" name="Εικόνα 11"/>
          <p:cNvPicPr>
            <a:picLocks noChangeAspect="1" noChangeArrowheads="1"/>
          </p:cNvPicPr>
          <p:nvPr/>
        </p:nvPicPr>
        <p:blipFill>
          <a:blip r:embed="rId9"/>
          <a:srcRect/>
          <a:stretch>
            <a:fillRect/>
          </a:stretch>
        </p:blipFill>
        <p:spPr bwMode="auto">
          <a:xfrm>
            <a:off x="1633538" y="4481513"/>
            <a:ext cx="1841500" cy="2419350"/>
          </a:xfrm>
          <a:prstGeom prst="rect">
            <a:avLst/>
          </a:prstGeom>
          <a:noFill/>
          <a:ln w="9525">
            <a:noFill/>
            <a:miter lim="800000"/>
            <a:headEnd/>
            <a:tailEnd/>
          </a:ln>
        </p:spPr>
      </p:pic>
      <p:pic>
        <p:nvPicPr>
          <p:cNvPr id="10253" name="Εικόνα 12"/>
          <p:cNvPicPr>
            <a:picLocks noChangeAspect="1" noChangeArrowheads="1"/>
          </p:cNvPicPr>
          <p:nvPr/>
        </p:nvPicPr>
        <p:blipFill>
          <a:blip r:embed="rId10"/>
          <a:srcRect/>
          <a:stretch>
            <a:fillRect/>
          </a:stretch>
        </p:blipFill>
        <p:spPr bwMode="auto">
          <a:xfrm>
            <a:off x="4095750" y="4481513"/>
            <a:ext cx="1841500" cy="2370137"/>
          </a:xfrm>
          <a:prstGeom prst="rect">
            <a:avLst/>
          </a:prstGeom>
          <a:noFill/>
          <a:ln w="9525">
            <a:noFill/>
            <a:miter lim="800000"/>
            <a:headEnd/>
            <a:tailEnd/>
          </a:ln>
        </p:spPr>
      </p:pic>
      <p:pic>
        <p:nvPicPr>
          <p:cNvPr id="10254" name="Εικόνα 13"/>
          <p:cNvPicPr>
            <a:picLocks noChangeAspect="1" noChangeArrowheads="1"/>
          </p:cNvPicPr>
          <p:nvPr/>
        </p:nvPicPr>
        <p:blipFill>
          <a:blip r:embed="rId11"/>
          <a:srcRect/>
          <a:stretch>
            <a:fillRect/>
          </a:stretch>
        </p:blipFill>
        <p:spPr bwMode="auto">
          <a:xfrm>
            <a:off x="6557963" y="4470400"/>
            <a:ext cx="1789112" cy="2370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Θέση περιεχομένου 2"/>
          <p:cNvSpPr>
            <a:spLocks noGrp="1"/>
          </p:cNvSpPr>
          <p:nvPr>
            <p:ph idx="1"/>
          </p:nvPr>
        </p:nvSpPr>
        <p:spPr>
          <a:xfrm>
            <a:off x="796925" y="2700338"/>
            <a:ext cx="11395075" cy="4043362"/>
          </a:xfrm>
        </p:spPr>
        <p:txBody>
          <a:bodyPr/>
          <a:lstStyle/>
          <a:p>
            <a:pPr marL="0" indent="0">
              <a:lnSpc>
                <a:spcPct val="100000"/>
              </a:lnSpc>
              <a:buFont typeface="Franklin Gothic Book" pitchFamily="34" charset="0"/>
              <a:buNone/>
            </a:pPr>
            <a:r>
              <a:rPr lang="en" altLang="el-GR" sz="1800" smtClean="0">
                <a:solidFill>
                  <a:schemeClr val="tx1"/>
                </a:solidFill>
                <a:latin typeface="Calibri" pitchFamily="34" charset="0"/>
                <a:cs typeface="Calibri" pitchFamily="34" charset="0"/>
              </a:rPr>
              <a:t>       </a:t>
            </a:r>
            <a:r>
              <a:rPr lang="en" altLang="el-GR" sz="1800" smtClean="0">
                <a:solidFill>
                  <a:schemeClr val="tx1"/>
                </a:solidFill>
                <a:latin typeface="Arial" charset="0"/>
                <a:cs typeface="Arial" charset="0"/>
              </a:rPr>
              <a:t>5. Pour legumes, seeds, etc. inside the tube. and we experiment</a:t>
            </a:r>
          </a:p>
          <a:p>
            <a:pPr marL="0" indent="0">
              <a:lnSpc>
                <a:spcPct val="100000"/>
              </a:lnSpc>
              <a:buFont typeface="Franklin Gothic Book" pitchFamily="34" charset="0"/>
              <a:buNone/>
            </a:pPr>
            <a:r>
              <a:rPr lang="en" altLang="el-GR" sz="1800" smtClean="0">
                <a:solidFill>
                  <a:schemeClr val="tx1"/>
                </a:solidFill>
                <a:latin typeface="Arial" charset="0"/>
                <a:cs typeface="Arial" charset="0"/>
              </a:rPr>
              <a:t>with the sound. We put materials of different sizes so that they roll more slowly and</a:t>
            </a:r>
          </a:p>
          <a:p>
            <a:pPr marL="0" indent="0">
              <a:lnSpc>
                <a:spcPct val="100000"/>
              </a:lnSpc>
              <a:buFont typeface="Franklin Gothic Book" pitchFamily="34" charset="0"/>
              <a:buNone/>
            </a:pPr>
            <a:r>
              <a:rPr lang="en" altLang="el-GR" sz="1800" smtClean="0">
                <a:solidFill>
                  <a:schemeClr val="tx1"/>
                </a:solidFill>
                <a:latin typeface="Arial" charset="0"/>
                <a:cs typeface="Arial" charset="0"/>
              </a:rPr>
              <a:t>to have duration in sound. We make paper lids to close the two</a:t>
            </a:r>
          </a:p>
          <a:p>
            <a:pPr marL="0" indent="0">
              <a:lnSpc>
                <a:spcPct val="100000"/>
              </a:lnSpc>
              <a:buFont typeface="Franklin Gothic Book" pitchFamily="34" charset="0"/>
              <a:buNone/>
            </a:pPr>
            <a:r>
              <a:rPr lang="en" altLang="el-GR" sz="1800" smtClean="0">
                <a:solidFill>
                  <a:schemeClr val="tx1"/>
                </a:solidFill>
                <a:latin typeface="Arial" charset="0"/>
                <a:cs typeface="Arial" charset="0"/>
              </a:rPr>
              <a:t>openings.</a:t>
            </a:r>
          </a:p>
        </p:txBody>
      </p:sp>
      <p:pic>
        <p:nvPicPr>
          <p:cNvPr id="11267" name="Εικόνα 3"/>
          <p:cNvPicPr>
            <a:picLocks noChangeAspect="1"/>
          </p:cNvPicPr>
          <p:nvPr/>
        </p:nvPicPr>
        <p:blipFill>
          <a:blip r:embed="rId2"/>
          <a:srcRect/>
          <a:stretch>
            <a:fillRect/>
          </a:stretch>
        </p:blipFill>
        <p:spPr bwMode="auto">
          <a:xfrm>
            <a:off x="10063163" y="1955800"/>
            <a:ext cx="1811337" cy="2368550"/>
          </a:xfrm>
          <a:prstGeom prst="rect">
            <a:avLst/>
          </a:prstGeom>
          <a:noFill/>
          <a:ln w="9525">
            <a:noFill/>
            <a:miter lim="800000"/>
            <a:headEnd/>
            <a:tailEnd/>
          </a:ln>
        </p:spPr>
      </p:pic>
      <p:pic>
        <p:nvPicPr>
          <p:cNvPr id="11268" name="Εικόνα 4"/>
          <p:cNvPicPr>
            <a:picLocks noChangeAspect="1"/>
          </p:cNvPicPr>
          <p:nvPr/>
        </p:nvPicPr>
        <p:blipFill>
          <a:blip r:embed="rId3"/>
          <a:srcRect/>
          <a:stretch>
            <a:fillRect/>
          </a:stretch>
        </p:blipFill>
        <p:spPr bwMode="auto">
          <a:xfrm>
            <a:off x="10063163" y="458788"/>
            <a:ext cx="1462087" cy="1244600"/>
          </a:xfrm>
          <a:prstGeom prst="rect">
            <a:avLst/>
          </a:prstGeom>
          <a:noFill/>
          <a:ln w="9525">
            <a:noFill/>
            <a:miter lim="800000"/>
            <a:headEnd/>
            <a:tailEnd/>
          </a:ln>
        </p:spPr>
      </p:pic>
      <p:pic>
        <p:nvPicPr>
          <p:cNvPr id="11269" name="Εικόνα 5"/>
          <p:cNvPicPr>
            <a:picLocks noChangeAspect="1"/>
          </p:cNvPicPr>
          <p:nvPr/>
        </p:nvPicPr>
        <p:blipFill>
          <a:blip r:embed="rId4"/>
          <a:srcRect/>
          <a:stretch>
            <a:fillRect/>
          </a:stretch>
        </p:blipFill>
        <p:spPr bwMode="auto">
          <a:xfrm>
            <a:off x="9242425" y="4822825"/>
            <a:ext cx="2752725" cy="1666875"/>
          </a:xfrm>
          <a:prstGeom prst="rect">
            <a:avLst/>
          </a:prstGeom>
          <a:noFill/>
          <a:ln w="9525">
            <a:noFill/>
            <a:miter lim="800000"/>
            <a:headEnd/>
            <a:tailEnd/>
          </a:ln>
        </p:spPr>
      </p:pic>
      <p:sp>
        <p:nvSpPr>
          <p:cNvPr id="11270" name="Θέση περιεχομένου 2"/>
          <p:cNvSpPr txBox="1">
            <a:spLocks/>
          </p:cNvSpPr>
          <p:nvPr/>
        </p:nvSpPr>
        <p:spPr bwMode="auto">
          <a:xfrm flipV="1">
            <a:off x="666750" y="6858000"/>
            <a:ext cx="9047163" cy="639763"/>
          </a:xfrm>
          <a:prstGeom prst="rect">
            <a:avLst/>
          </a:prstGeom>
          <a:noFill/>
          <a:ln w="9525">
            <a:noFill/>
            <a:miter lim="800000"/>
            <a:headEnd/>
            <a:tailEnd/>
          </a:ln>
        </p:spPr>
        <p:txBody>
          <a:bodyPr/>
          <a:lstStyle/>
          <a:p>
            <a:pPr defTabSz="914400" eaLnBrk="1" hangingPunct="1">
              <a:lnSpc>
                <a:spcPct val="94000"/>
              </a:lnSpc>
              <a:spcBef>
                <a:spcPts val="1000"/>
              </a:spcBef>
              <a:spcAft>
                <a:spcPts val="200"/>
              </a:spcAft>
              <a:buFont typeface="Franklin Gothic Book" pitchFamily="34" charset="0"/>
              <a:buNone/>
            </a:pPr>
            <a:r>
              <a:rPr lang="en" altLang="el-GR" sz="2000" b="1">
                <a:solidFill>
                  <a:schemeClr val="tx2"/>
                </a:solidFill>
                <a:latin typeface="Franklin Gothic Book" pitchFamily="34" charset="0"/>
              </a:rPr>
              <a:t> </a:t>
            </a:r>
            <a:endParaRPr lang="el-GR" altLang="el-GR" sz="2000">
              <a:solidFill>
                <a:schemeClr val="tx2"/>
              </a:solidFill>
              <a:latin typeface="Franklin Gothic Book" pitchFamily="34" charset="0"/>
            </a:endParaRPr>
          </a:p>
          <a:p>
            <a:pPr defTabSz="914400" eaLnBrk="1" hangingPunct="1">
              <a:lnSpc>
                <a:spcPct val="94000"/>
              </a:lnSpc>
              <a:spcBef>
                <a:spcPts val="1000"/>
              </a:spcBef>
              <a:spcAft>
                <a:spcPts val="200"/>
              </a:spcAft>
              <a:buFont typeface="Franklin Gothic Book" pitchFamily="34" charset="0"/>
              <a:buNone/>
            </a:pPr>
            <a:endParaRPr lang="el-GR" altLang="el-GR" sz="2000">
              <a:solidFill>
                <a:schemeClr val="tx2"/>
              </a:solidFill>
              <a:latin typeface="Franklin Gothic Book" pitchFamily="34" charset="0"/>
            </a:endParaRPr>
          </a:p>
        </p:txBody>
      </p:sp>
      <p:sp>
        <p:nvSpPr>
          <p:cNvPr id="11271" name="Ορθογώνιο 2"/>
          <p:cNvSpPr>
            <a:spLocks noChangeArrowheads="1"/>
          </p:cNvSpPr>
          <p:nvPr/>
        </p:nvSpPr>
        <p:spPr bwMode="auto">
          <a:xfrm>
            <a:off x="992188" y="117475"/>
            <a:ext cx="6845300" cy="369888"/>
          </a:xfrm>
          <a:prstGeom prst="rect">
            <a:avLst/>
          </a:prstGeom>
          <a:noFill/>
          <a:ln w="9525">
            <a:noFill/>
            <a:miter lim="800000"/>
            <a:headEnd/>
            <a:tailEnd/>
          </a:ln>
        </p:spPr>
        <p:txBody>
          <a:bodyPr>
            <a:spAutoFit/>
          </a:bodyPr>
          <a:lstStyle/>
          <a:p>
            <a:pPr eaLnBrk="1" hangingPunct="1"/>
            <a:r>
              <a:rPr lang="en" altLang="el-GR">
                <a:cs typeface="Calibri" pitchFamily="34" charset="0"/>
              </a:rPr>
              <a:t>4. Decorate the outside of the bar </a:t>
            </a:r>
            <a:r>
              <a:rPr lang="en" altLang="el-GR">
                <a:latin typeface="Calibri" pitchFamily="34" charset="0"/>
                <a:cs typeface="Calibri" pitchFamily="34" charset="0"/>
              </a:rPr>
              <a:t>.</a:t>
            </a:r>
            <a:endParaRPr lang="el-GR" altLang="el-GR"/>
          </a:p>
        </p:txBody>
      </p:sp>
      <p:pic>
        <p:nvPicPr>
          <p:cNvPr id="11272" name="Εικόνα 9"/>
          <p:cNvPicPr>
            <a:picLocks noChangeAspect="1" noChangeArrowheads="1"/>
          </p:cNvPicPr>
          <p:nvPr/>
        </p:nvPicPr>
        <p:blipFill>
          <a:blip r:embed="rId5"/>
          <a:srcRect/>
          <a:stretch>
            <a:fillRect/>
          </a:stretch>
        </p:blipFill>
        <p:spPr bwMode="auto">
          <a:xfrm>
            <a:off x="992188" y="577850"/>
            <a:ext cx="1892300" cy="2060575"/>
          </a:xfrm>
          <a:prstGeom prst="rect">
            <a:avLst/>
          </a:prstGeom>
          <a:noFill/>
          <a:ln w="9525">
            <a:noFill/>
            <a:miter lim="800000"/>
            <a:headEnd/>
            <a:tailEnd/>
          </a:ln>
        </p:spPr>
      </p:pic>
      <p:pic>
        <p:nvPicPr>
          <p:cNvPr id="11273" name="Εικόνα 10"/>
          <p:cNvPicPr>
            <a:picLocks noChangeAspect="1" noChangeArrowheads="1"/>
          </p:cNvPicPr>
          <p:nvPr/>
        </p:nvPicPr>
        <p:blipFill>
          <a:blip r:embed="rId6"/>
          <a:srcRect/>
          <a:stretch>
            <a:fillRect/>
          </a:stretch>
        </p:blipFill>
        <p:spPr bwMode="auto">
          <a:xfrm>
            <a:off x="3519488" y="577850"/>
            <a:ext cx="1743075" cy="2030413"/>
          </a:xfrm>
          <a:prstGeom prst="rect">
            <a:avLst/>
          </a:prstGeom>
          <a:noFill/>
          <a:ln w="9525">
            <a:noFill/>
            <a:miter lim="800000"/>
            <a:headEnd/>
            <a:tailEnd/>
          </a:ln>
        </p:spPr>
      </p:pic>
      <p:pic>
        <p:nvPicPr>
          <p:cNvPr id="11274" name="Εικόνα 11"/>
          <p:cNvPicPr>
            <a:picLocks noChangeAspect="1" noChangeArrowheads="1"/>
          </p:cNvPicPr>
          <p:nvPr/>
        </p:nvPicPr>
        <p:blipFill>
          <a:blip r:embed="rId7"/>
          <a:srcRect/>
          <a:stretch>
            <a:fillRect/>
          </a:stretch>
        </p:blipFill>
        <p:spPr bwMode="auto">
          <a:xfrm>
            <a:off x="5897563" y="577850"/>
            <a:ext cx="1801812" cy="2060575"/>
          </a:xfrm>
          <a:prstGeom prst="rect">
            <a:avLst/>
          </a:prstGeom>
          <a:noFill/>
          <a:ln w="9525">
            <a:noFill/>
            <a:miter lim="800000"/>
            <a:headEnd/>
            <a:tailEnd/>
          </a:ln>
        </p:spPr>
      </p:pic>
      <p:pic>
        <p:nvPicPr>
          <p:cNvPr id="11275" name="Εικόνα 12"/>
          <p:cNvPicPr>
            <a:picLocks noChangeAspect="1" noChangeArrowheads="1"/>
          </p:cNvPicPr>
          <p:nvPr/>
        </p:nvPicPr>
        <p:blipFill>
          <a:blip r:embed="rId8"/>
          <a:srcRect/>
          <a:stretch>
            <a:fillRect/>
          </a:stretch>
        </p:blipFill>
        <p:spPr bwMode="auto">
          <a:xfrm>
            <a:off x="3432175" y="4078288"/>
            <a:ext cx="1863725" cy="2722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Τίτλος 1"/>
          <p:cNvSpPr>
            <a:spLocks noGrp="1"/>
          </p:cNvSpPr>
          <p:nvPr>
            <p:ph type="title"/>
          </p:nvPr>
        </p:nvSpPr>
        <p:spPr>
          <a:xfrm>
            <a:off x="1150938" y="717550"/>
            <a:ext cx="9642475" cy="728663"/>
          </a:xfrm>
        </p:spPr>
        <p:txBody>
          <a:bodyPr/>
          <a:lstStyle/>
          <a:p>
            <a:pPr eaLnBrk="1" hangingPunct="1"/>
            <a:r>
              <a:rPr lang="en" altLang="el-GR" u="sng" smtClean="0"/>
              <a:t>Que llueva </a:t>
            </a:r>
            <a:r>
              <a:rPr lang="en" altLang="el-GR" smtClean="0"/>
              <a:t>(song from </a:t>
            </a:r>
            <a:r>
              <a:rPr lang="el-GR" altLang="el-GR" smtClean="0"/>
              <a:t/>
            </a:r>
            <a:br>
              <a:rPr lang="el-GR" altLang="el-GR" smtClean="0"/>
            </a:br>
            <a:r>
              <a:rPr lang="en" altLang="el-GR" smtClean="0"/>
              <a:t>Mexico, dedicated to the rain)</a:t>
            </a:r>
          </a:p>
        </p:txBody>
      </p:sp>
      <p:pic>
        <p:nvPicPr>
          <p:cNvPr id="12291" name="Εικόνα 3"/>
          <p:cNvPicPr>
            <a:picLocks noChangeAspect="1"/>
          </p:cNvPicPr>
          <p:nvPr/>
        </p:nvPicPr>
        <p:blipFill>
          <a:blip r:embed="rId2"/>
          <a:srcRect/>
          <a:stretch>
            <a:fillRect/>
          </a:stretch>
        </p:blipFill>
        <p:spPr bwMode="auto">
          <a:xfrm>
            <a:off x="9888538" y="2179638"/>
            <a:ext cx="1811337" cy="2636837"/>
          </a:xfrm>
          <a:prstGeom prst="rect">
            <a:avLst/>
          </a:prstGeom>
          <a:noFill/>
          <a:ln w="9525">
            <a:noFill/>
            <a:miter lim="800000"/>
            <a:headEnd/>
            <a:tailEnd/>
          </a:ln>
        </p:spPr>
      </p:pic>
      <p:pic>
        <p:nvPicPr>
          <p:cNvPr id="12292" name="Εικόνα 4"/>
          <p:cNvPicPr>
            <a:picLocks noChangeAspect="1"/>
          </p:cNvPicPr>
          <p:nvPr/>
        </p:nvPicPr>
        <p:blipFill>
          <a:blip r:embed="rId3"/>
          <a:srcRect/>
          <a:stretch>
            <a:fillRect/>
          </a:stretch>
        </p:blipFill>
        <p:spPr bwMode="auto">
          <a:xfrm>
            <a:off x="10063163" y="577850"/>
            <a:ext cx="1462087" cy="1462088"/>
          </a:xfrm>
          <a:prstGeom prst="rect">
            <a:avLst/>
          </a:prstGeom>
          <a:noFill/>
          <a:ln w="9525">
            <a:noFill/>
            <a:miter lim="800000"/>
            <a:headEnd/>
            <a:tailEnd/>
          </a:ln>
        </p:spPr>
      </p:pic>
      <p:pic>
        <p:nvPicPr>
          <p:cNvPr id="12293" name="Εικόνα 5"/>
          <p:cNvPicPr>
            <a:picLocks noChangeAspect="1"/>
          </p:cNvPicPr>
          <p:nvPr/>
        </p:nvPicPr>
        <p:blipFill>
          <a:blip r:embed="rId4"/>
          <a:srcRect/>
          <a:stretch>
            <a:fillRect/>
          </a:stretch>
        </p:blipFill>
        <p:spPr bwMode="auto">
          <a:xfrm>
            <a:off x="9255125" y="4956175"/>
            <a:ext cx="2752725" cy="1666875"/>
          </a:xfrm>
          <a:prstGeom prst="rect">
            <a:avLst/>
          </a:prstGeom>
          <a:noFill/>
          <a:ln w="9525">
            <a:noFill/>
            <a:miter lim="800000"/>
            <a:headEnd/>
            <a:tailEnd/>
          </a:ln>
        </p:spPr>
      </p:pic>
      <p:pic>
        <p:nvPicPr>
          <p:cNvPr id="12294" name="Θέση περιεχομένου 6"/>
          <p:cNvPicPr>
            <a:picLocks noGrp="1"/>
          </p:cNvPicPr>
          <p:nvPr>
            <p:ph idx="1"/>
          </p:nvPr>
        </p:nvPicPr>
        <p:blipFill>
          <a:blip r:embed="rId5"/>
          <a:srcRect/>
          <a:stretch>
            <a:fillRect/>
          </a:stretch>
        </p:blipFill>
        <p:spPr>
          <a:xfrm>
            <a:off x="1763713" y="2376488"/>
            <a:ext cx="6988175" cy="4092575"/>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Τίτλος 1"/>
          <p:cNvSpPr>
            <a:spLocks noGrp="1"/>
          </p:cNvSpPr>
          <p:nvPr>
            <p:ph type="title"/>
          </p:nvPr>
        </p:nvSpPr>
        <p:spPr>
          <a:xfrm>
            <a:off x="952500" y="449263"/>
            <a:ext cx="8761413" cy="730250"/>
          </a:xfrm>
        </p:spPr>
        <p:txBody>
          <a:bodyPr/>
          <a:lstStyle/>
          <a:p>
            <a:pPr marL="342900" indent="-342900" eaLnBrk="1" hangingPunct="1">
              <a:buFont typeface="Wingdings" pitchFamily="2" charset="2"/>
              <a:buChar char="q"/>
            </a:pPr>
            <a:r>
              <a:rPr lang="en" altLang="el-GR" sz="2400" b="1" u="sng" smtClean="0"/>
              <a:t>The legend of the bridge of Arta - </a:t>
            </a:r>
            <a:r>
              <a:rPr lang="en" altLang="el-GR" sz="2400" b="1" smtClean="0"/>
              <a:t>video animation</a:t>
            </a:r>
            <a:endParaRPr lang="el-GR" altLang="el-GR" sz="2400" smtClean="0"/>
          </a:p>
        </p:txBody>
      </p:sp>
      <p:sp>
        <p:nvSpPr>
          <p:cNvPr id="13315" name="Θέση περιεχομένου 2"/>
          <p:cNvSpPr>
            <a:spLocks noGrp="1"/>
          </p:cNvSpPr>
          <p:nvPr>
            <p:ph idx="1"/>
          </p:nvPr>
        </p:nvSpPr>
        <p:spPr>
          <a:xfrm>
            <a:off x="952500" y="449263"/>
            <a:ext cx="9110663" cy="6365875"/>
          </a:xfrm>
        </p:spPr>
        <p:txBody>
          <a:bodyPr/>
          <a:lstStyle/>
          <a:p>
            <a:pPr marL="0" indent="0" eaLnBrk="1" hangingPunct="1">
              <a:lnSpc>
                <a:spcPct val="100000"/>
              </a:lnSpc>
              <a:buFont typeface="Franklin Gothic Book" pitchFamily="34" charset="0"/>
              <a:buNone/>
              <a:defRPr/>
            </a:pPr>
            <a:endParaRPr lang="el-GR" altLang="el-GR" u="sng" dirty="0" smtClean="0">
              <a:hlinkClick r:id="rId2"/>
            </a:endParaRPr>
          </a:p>
          <a:p>
            <a:pPr marL="0" indent="0" eaLnBrk="1" hangingPunct="1">
              <a:lnSpc>
                <a:spcPct val="100000"/>
              </a:lnSpc>
              <a:buFont typeface="Franklin Gothic Book" pitchFamily="34" charset="0"/>
              <a:buNone/>
              <a:defRPr/>
            </a:pPr>
            <a:endParaRPr lang="el-GR" altLang="el-GR" u="sng" dirty="0" smtClean="0">
              <a:hlinkClick r:id="rId2"/>
            </a:endParaRPr>
          </a:p>
          <a:p>
            <a:pPr marL="0" indent="0" eaLnBrk="1" hangingPunct="1">
              <a:lnSpc>
                <a:spcPct val="100000"/>
              </a:lnSpc>
              <a:buFont typeface="Franklin Gothic Book" pitchFamily="34" charset="0"/>
              <a:buNone/>
              <a:defRPr/>
            </a:pPr>
            <a:r>
              <a:rPr lang="en" altLang="el-GR" b="1" u="sng" dirty="0" smtClean="0">
                <a:hlinkClick r:id="rId2"/>
              </a:rPr>
              <a:t>https :// www . youtube . com / watch ? v = lgOSnedhJxs</a:t>
            </a:r>
            <a:endParaRPr lang="el-GR" altLang="el-GR" b="1" u="sng" dirty="0" smtClean="0"/>
          </a:p>
          <a:p>
            <a:pPr marL="0" indent="0" eaLnBrk="1" hangingPunct="1">
              <a:lnSpc>
                <a:spcPct val="100000"/>
              </a:lnSpc>
              <a:buFont typeface="Franklin Gothic Book" pitchFamily="34" charset="0"/>
              <a:buNone/>
              <a:defRPr/>
            </a:pPr>
            <a:endParaRPr lang="el-GR" altLang="el-GR" u="sng" dirty="0" smtClean="0"/>
          </a:p>
          <a:p>
            <a:pPr eaLnBrk="1" hangingPunct="1">
              <a:lnSpc>
                <a:spcPct val="100000"/>
              </a:lnSpc>
              <a:buFont typeface="Wingdings" panose="05000000000000000000" pitchFamily="2" charset="2"/>
              <a:buChar char="q"/>
              <a:defRPr/>
            </a:pPr>
            <a:r>
              <a:rPr lang="en" altLang="el-GR" sz="2400" b="1" u="sng" dirty="0" smtClean="0"/>
              <a:t>Theater in front of a microphone</a:t>
            </a:r>
          </a:p>
          <a:p>
            <a:pPr marL="0" indent="0" eaLnBrk="1" hangingPunct="1">
              <a:lnSpc>
                <a:spcPct val="100000"/>
              </a:lnSpc>
              <a:buFont typeface="Franklin Gothic Book" pitchFamily="34" charset="0"/>
              <a:buNone/>
              <a:defRPr/>
            </a:pPr>
            <a:r>
              <a:rPr lang="en" altLang="el-GR" sz="2400" dirty="0">
                <a:solidFill>
                  <a:schemeClr val="tx1"/>
                </a:solidFill>
              </a:rPr>
              <a:t> </a:t>
            </a:r>
            <a:r>
              <a:rPr lang="en" altLang="el-GR" sz="2400" dirty="0" smtClean="0">
                <a:solidFill>
                  <a:schemeClr val="tx1"/>
                </a:solidFill>
              </a:rPr>
              <a:t> </a:t>
            </a:r>
            <a:r>
              <a:rPr lang="en" altLang="el-GR" sz="1800" dirty="0" smtClean="0">
                <a:solidFill>
                  <a:schemeClr val="tx1"/>
                </a:solidFill>
                <a:latin typeface="Arial" panose="020B0604020202020204" pitchFamily="34" charset="0"/>
                <a:cs typeface="Arial" panose="020B0604020202020204" pitchFamily="34" charset="0"/>
              </a:rPr>
              <a:t>The following link enables you to listen to student entries in the </a:t>
            </a:r>
            <a:r>
              <a:rPr lang="en" sz="1800" dirty="0" smtClean="0">
                <a:solidFill>
                  <a:schemeClr val="tx1"/>
                </a:solidFill>
                <a:latin typeface="Arial" panose="020B0604020202020204" pitchFamily="34" charset="0"/>
                <a:ea typeface="Calibri"/>
                <a:cs typeface="Arial" panose="020B0604020202020204" pitchFamily="34" charset="0"/>
              </a:rPr>
              <a:t>YOUTH THEATER ON AIR radio competition . In this competition, the project "Tou giofyriou tis 'Arta" also participated, in the 4th </a:t>
            </a:r>
            <a:r>
              <a:rPr lang="en" sz="1800" baseline="30000" dirty="0" smtClean="0">
                <a:solidFill>
                  <a:schemeClr val="tx1"/>
                </a:solidFill>
                <a:latin typeface="Arial" panose="020B0604020202020204" pitchFamily="34" charset="0"/>
                <a:ea typeface="Calibri"/>
                <a:cs typeface="Arial" panose="020B0604020202020204" pitchFamily="34" charset="0"/>
              </a:rPr>
              <a:t>International </a:t>
            </a:r>
            <a:r>
              <a:rPr lang="en" sz="1800" dirty="0" smtClean="0">
                <a:solidFill>
                  <a:schemeClr val="tx1"/>
                </a:solidFill>
                <a:latin typeface="Arial" panose="020B0604020202020204" pitchFamily="34" charset="0"/>
                <a:ea typeface="Calibri"/>
                <a:cs typeface="Arial" panose="020B0604020202020204" pitchFamily="34" charset="0"/>
              </a:rPr>
              <a:t>Meeting/Festival, with which we distinguished ourselves and won the title :</a:t>
            </a:r>
            <a:endParaRPr lang="el-GR" sz="1800" dirty="0" smtClean="0">
              <a:solidFill>
                <a:schemeClr val="tx1"/>
              </a:solidFill>
              <a:latin typeface="Arial" panose="020B0604020202020204" pitchFamily="34" charset="0"/>
              <a:ea typeface="Calibri"/>
              <a:cs typeface="Arial" panose="020B0604020202020204" pitchFamily="34" charset="0"/>
            </a:endParaRPr>
          </a:p>
          <a:p>
            <a:pPr marL="0" indent="0" eaLnBrk="1" hangingPunct="1">
              <a:lnSpc>
                <a:spcPct val="100000"/>
              </a:lnSpc>
              <a:buFont typeface="Franklin Gothic Book" pitchFamily="34" charset="0"/>
              <a:buNone/>
              <a:defRPr/>
            </a:pPr>
            <a:r>
              <a:rPr lang="en" sz="1800" dirty="0" smtClean="0">
                <a:solidFill>
                  <a:schemeClr val="tx1"/>
                </a:solidFill>
                <a:latin typeface="Arial" panose="020B0604020202020204" pitchFamily="34" charset="0"/>
                <a:ea typeface="Calibri"/>
                <a:cs typeface="Arial" panose="020B0604020202020204" pitchFamily="34" charset="0"/>
              </a:rPr>
              <a:t>"Radio Theater Background Music Praise".</a:t>
            </a:r>
          </a:p>
          <a:p>
            <a:pPr marL="0" indent="0" eaLnBrk="1" hangingPunct="1">
              <a:lnSpc>
                <a:spcPct val="100000"/>
              </a:lnSpc>
              <a:buFont typeface="Franklin Gothic Book" pitchFamily="34" charset="0"/>
              <a:buNone/>
              <a:defRPr/>
            </a:pPr>
            <a:r>
              <a:rPr lang="en" altLang="el-GR" sz="1800" dirty="0" smtClean="0">
                <a:solidFill>
                  <a:schemeClr val="tx1"/>
                </a:solidFill>
                <a:latin typeface="Arial" panose="020B0604020202020204" pitchFamily="34" charset="0"/>
                <a:cs typeface="Arial" panose="020B0604020202020204" pitchFamily="34" charset="0"/>
              </a:rPr>
              <a:t> </a:t>
            </a:r>
            <a:endParaRPr lang="el-GR" altLang="el-GR" sz="1800" dirty="0">
              <a:solidFill>
                <a:schemeClr val="tx1"/>
              </a:solidFill>
              <a:latin typeface="Arial" panose="020B0604020202020204" pitchFamily="34" charset="0"/>
              <a:cs typeface="Arial" panose="020B0604020202020204" pitchFamily="34" charset="0"/>
            </a:endParaRPr>
          </a:p>
          <a:p>
            <a:pPr marL="0" indent="0" eaLnBrk="1" hangingPunct="1">
              <a:lnSpc>
                <a:spcPct val="100000"/>
              </a:lnSpc>
              <a:buFont typeface="Franklin Gothic Book" pitchFamily="34" charset="0"/>
              <a:buNone/>
              <a:defRPr/>
            </a:pPr>
            <a:r>
              <a:rPr lang="en" b="1" u="sng" dirty="0" smtClean="0">
                <a:solidFill>
                  <a:schemeClr val="bg1"/>
                </a:solidFill>
                <a:ea typeface="Calibri"/>
                <a:cs typeface="Times New Roman"/>
                <a:hlinkClick r:id="rId3"/>
              </a:rPr>
              <a:t>https://www.dramacenter.gr/copy-of-theatro-mprosta-apo-ena-mik</a:t>
            </a:r>
            <a:endParaRPr lang="el-GR" b="1" u="sng" dirty="0" smtClean="0">
              <a:solidFill>
                <a:schemeClr val="bg1"/>
              </a:solidFill>
              <a:ea typeface="Calibri"/>
              <a:cs typeface="Times New Roman"/>
            </a:endParaRPr>
          </a:p>
          <a:p>
            <a:pPr marL="0" indent="0" eaLnBrk="1" hangingPunct="1">
              <a:lnSpc>
                <a:spcPct val="100000"/>
              </a:lnSpc>
              <a:buFont typeface="Franklin Gothic Book" pitchFamily="34" charset="0"/>
              <a:buNone/>
              <a:defRPr/>
            </a:pPr>
            <a:endParaRPr lang="en-US" b="1" u="sng" dirty="0" smtClean="0">
              <a:solidFill>
                <a:schemeClr val="bg1"/>
              </a:solidFill>
              <a:ea typeface="Calibri"/>
              <a:cs typeface="Times New Roman"/>
            </a:endParaRPr>
          </a:p>
          <a:p>
            <a:pPr marL="0" indent="0" eaLnBrk="1" hangingPunct="1">
              <a:lnSpc>
                <a:spcPct val="100000"/>
              </a:lnSpc>
              <a:buFont typeface="Franklin Gothic Book" pitchFamily="34" charset="0"/>
              <a:buNone/>
              <a:defRPr/>
            </a:pPr>
            <a:endParaRPr lang="el-GR" altLang="el-GR" sz="1800" dirty="0" smtClean="0">
              <a:solidFill>
                <a:schemeClr val="tx1"/>
              </a:solidFill>
              <a:latin typeface="Arial" panose="020B0604020202020204" pitchFamily="34" charset="0"/>
              <a:cs typeface="Arial" panose="020B0604020202020204" pitchFamily="34" charset="0"/>
            </a:endParaRPr>
          </a:p>
        </p:txBody>
      </p:sp>
      <p:pic>
        <p:nvPicPr>
          <p:cNvPr id="13316" name="Εικόνα 3"/>
          <p:cNvPicPr>
            <a:picLocks noChangeAspect="1"/>
          </p:cNvPicPr>
          <p:nvPr/>
        </p:nvPicPr>
        <p:blipFill>
          <a:blip r:embed="rId4"/>
          <a:srcRect/>
          <a:stretch>
            <a:fillRect/>
          </a:stretch>
        </p:blipFill>
        <p:spPr bwMode="auto">
          <a:xfrm>
            <a:off x="9713913" y="2308225"/>
            <a:ext cx="1811337" cy="2736850"/>
          </a:xfrm>
          <a:prstGeom prst="rect">
            <a:avLst/>
          </a:prstGeom>
          <a:noFill/>
          <a:ln w="9525">
            <a:noFill/>
            <a:miter lim="800000"/>
            <a:headEnd/>
            <a:tailEnd/>
          </a:ln>
        </p:spPr>
      </p:pic>
      <p:pic>
        <p:nvPicPr>
          <p:cNvPr id="13317" name="Εικόνα 4"/>
          <p:cNvPicPr>
            <a:picLocks noChangeAspect="1"/>
          </p:cNvPicPr>
          <p:nvPr/>
        </p:nvPicPr>
        <p:blipFill>
          <a:blip r:embed="rId5"/>
          <a:srcRect/>
          <a:stretch>
            <a:fillRect/>
          </a:stretch>
        </p:blipFill>
        <p:spPr bwMode="auto">
          <a:xfrm>
            <a:off x="10063163" y="579438"/>
            <a:ext cx="1462087" cy="1493837"/>
          </a:xfrm>
          <a:prstGeom prst="rect">
            <a:avLst/>
          </a:prstGeom>
          <a:noFill/>
          <a:ln w="9525">
            <a:noFill/>
            <a:miter lim="800000"/>
            <a:headEnd/>
            <a:tailEnd/>
          </a:ln>
        </p:spPr>
      </p:pic>
      <p:pic>
        <p:nvPicPr>
          <p:cNvPr id="13318" name="Εικόνα 5"/>
          <p:cNvPicPr>
            <a:picLocks noChangeAspect="1"/>
          </p:cNvPicPr>
          <p:nvPr/>
        </p:nvPicPr>
        <p:blipFill>
          <a:blip r:embed="rId6"/>
          <a:srcRect/>
          <a:stretch>
            <a:fillRect/>
          </a:stretch>
        </p:blipFill>
        <p:spPr bwMode="auto">
          <a:xfrm>
            <a:off x="9242425" y="5191125"/>
            <a:ext cx="2752725" cy="1666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Τίτλος 1"/>
          <p:cNvSpPr>
            <a:spLocks noGrp="1"/>
          </p:cNvSpPr>
          <p:nvPr>
            <p:ph type="title"/>
          </p:nvPr>
        </p:nvSpPr>
        <p:spPr>
          <a:xfrm>
            <a:off x="1371600" y="685800"/>
            <a:ext cx="9601200" cy="738188"/>
          </a:xfrm>
        </p:spPr>
        <p:txBody>
          <a:bodyPr/>
          <a:lstStyle/>
          <a:p>
            <a:r>
              <a:rPr lang="en" dirty="0" smtClean="0"/>
              <a:t>Background music </a:t>
            </a:r>
            <a:r>
              <a:rPr lang="en-US" dirty="0" smtClean="0"/>
              <a:t>award</a:t>
            </a:r>
            <a:endParaRPr lang="en" dirty="0" smtClean="0"/>
          </a:p>
        </p:txBody>
      </p:sp>
      <p:pic>
        <p:nvPicPr>
          <p:cNvPr id="14339" name="Εικόνα 4"/>
          <p:cNvPicPr>
            <a:picLocks noChangeAspect="1"/>
          </p:cNvPicPr>
          <p:nvPr/>
        </p:nvPicPr>
        <p:blipFill>
          <a:blip r:embed="rId2"/>
          <a:srcRect/>
          <a:stretch>
            <a:fillRect/>
          </a:stretch>
        </p:blipFill>
        <p:spPr bwMode="auto">
          <a:xfrm>
            <a:off x="10090150" y="152400"/>
            <a:ext cx="1462088" cy="1462088"/>
          </a:xfrm>
          <a:prstGeom prst="rect">
            <a:avLst/>
          </a:prstGeom>
          <a:noFill/>
          <a:ln w="9525">
            <a:noFill/>
            <a:miter lim="800000"/>
            <a:headEnd/>
            <a:tailEnd/>
          </a:ln>
        </p:spPr>
      </p:pic>
      <p:pic>
        <p:nvPicPr>
          <p:cNvPr id="14340" name="Εικόνα 3"/>
          <p:cNvPicPr>
            <a:picLocks noChangeAspect="1"/>
          </p:cNvPicPr>
          <p:nvPr/>
        </p:nvPicPr>
        <p:blipFill>
          <a:blip r:embed="rId3"/>
          <a:srcRect/>
          <a:stretch>
            <a:fillRect/>
          </a:stretch>
        </p:blipFill>
        <p:spPr bwMode="auto">
          <a:xfrm>
            <a:off x="9940925" y="2147888"/>
            <a:ext cx="1811338" cy="2736850"/>
          </a:xfrm>
          <a:prstGeom prst="rect">
            <a:avLst/>
          </a:prstGeom>
          <a:noFill/>
          <a:ln w="9525">
            <a:noFill/>
            <a:miter lim="800000"/>
            <a:headEnd/>
            <a:tailEnd/>
          </a:ln>
        </p:spPr>
      </p:pic>
      <p:pic>
        <p:nvPicPr>
          <p:cNvPr id="14341" name="Θέση περιεχομένου 5"/>
          <p:cNvPicPr>
            <a:picLocks noGrp="1" noChangeAspect="1"/>
          </p:cNvPicPr>
          <p:nvPr>
            <p:ph idx="1"/>
          </p:nvPr>
        </p:nvPicPr>
        <p:blipFill>
          <a:blip r:embed="rId4"/>
          <a:srcRect/>
          <a:stretch>
            <a:fillRect/>
          </a:stretch>
        </p:blipFill>
        <p:spPr>
          <a:xfrm>
            <a:off x="9296400" y="5172075"/>
            <a:ext cx="2752725" cy="1666875"/>
          </a:xfrm>
          <a:noFill/>
        </p:spPr>
      </p:pic>
      <p:pic>
        <p:nvPicPr>
          <p:cNvPr id="14342" name="Εικόνα 6"/>
          <p:cNvPicPr>
            <a:picLocks noChangeAspect="1"/>
          </p:cNvPicPr>
          <p:nvPr/>
        </p:nvPicPr>
        <p:blipFill>
          <a:blip r:embed="rId5"/>
          <a:srcRect/>
          <a:stretch>
            <a:fillRect/>
          </a:stretch>
        </p:blipFill>
        <p:spPr bwMode="auto">
          <a:xfrm>
            <a:off x="1466850" y="1587500"/>
            <a:ext cx="6940550" cy="5319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Περικοπή">
  <a:themeElements>
    <a:clrScheme name="Μπλε ΙΙ">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Περικοπή">
      <a:maj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Περικοπή">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Crop" id="{EC9488ED-E761-4D60-9AC4-764D1FE2C171}" vid="{CE19780C-D67D-4C13-9DE9-A52BC3BA51B4}"/>
    </a:ext>
  </a:extLst>
</a:theme>
</file>

<file path=ppt/theme/themeOverride1.xml><?xml version="1.0" encoding="utf-8"?>
<a:themeOverride xmlns:a="http://schemas.openxmlformats.org/drawingml/2006/main">
  <a:clrScheme name="Μπλε ΙΙ">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Ion</Template>
  <TotalTime>1556</TotalTime>
  <Words>706</Words>
  <Application>Microsoft Office PowerPoint</Application>
  <PresentationFormat>Προσαρμογή</PresentationFormat>
  <Paragraphs>73</Paragraphs>
  <Slides>10</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10</vt:i4>
      </vt:variant>
    </vt:vector>
  </HeadingPairs>
  <TitlesOfParts>
    <vt:vector size="11" baseType="lpstr">
      <vt:lpstr>Περικοπή</vt:lpstr>
      <vt:lpstr>The bridge of Arta</vt:lpstr>
      <vt:lpstr>Games based on the poem</vt:lpstr>
      <vt:lpstr>    </vt:lpstr>
      <vt:lpstr>Musical instrument construction  (rain rod )</vt:lpstr>
      <vt:lpstr>  </vt:lpstr>
      <vt:lpstr>Διαφάνεια 6</vt:lpstr>
      <vt:lpstr>Que llueva (song from  Mexico, dedicated to the rain)</vt:lpstr>
      <vt:lpstr>The legend of the bridge of Arta - video animation</vt:lpstr>
      <vt:lpstr>Background music award</vt:lpstr>
      <vt:lpstr>Διαφάνεια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User01</dc:creator>
  <cp:lastModifiedBy>user</cp:lastModifiedBy>
  <cp:revision>208</cp:revision>
  <dcterms:created xsi:type="dcterms:W3CDTF">2023-09-14T06:17:29Z</dcterms:created>
  <dcterms:modified xsi:type="dcterms:W3CDTF">2024-06-24T07:24:51Z</dcterms:modified>
</cp:coreProperties>
</file>