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gif"/><Relationship Id="rId4" Type="http://schemas.openxmlformats.org/officeDocument/2006/relationships/image" Target="../media/image1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Relationship Id="rId4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1524000" y="884619"/>
            <a:ext cx="9144000" cy="16585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PIXEL ART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" name="Google Shape;90;p13"/>
          <p:cNvGrpSpPr/>
          <p:nvPr/>
        </p:nvGrpSpPr>
        <p:grpSpPr>
          <a:xfrm>
            <a:off x="1524000" y="1553371"/>
            <a:ext cx="3601906" cy="2744309"/>
            <a:chOff x="2692670" y="4122400"/>
            <a:chExt cx="3601906" cy="2744309"/>
          </a:xfrm>
        </p:grpSpPr>
        <p:pic>
          <p:nvPicPr>
            <p:cNvPr id="91" name="Google Shape;91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92670" y="4122400"/>
              <a:ext cx="3601906" cy="27443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167281" y="6046744"/>
              <a:ext cx="447737" cy="6192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WHAT IS A PIXEL ART?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Pixel art is a form of digital art drawn with graphical software where images are built using pixels as the only building block.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is widely associated with the low-resolution graphics from 8-bit and 16-bit era computers, arcade machines and video game consoles, in addition to other limited systems such as LED displays and graphing calculators, which have a limited number of pixels and colors available.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24727" y="2975428"/>
            <a:ext cx="1892016" cy="3011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13629" y="2815771"/>
            <a:ext cx="38100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WHERE TO USE IT?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art form is still employed to this day by pixel artists and game studios, even though the technological limitations have since been surpassed.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he Seven-Year Saga Of Shovel Knight Is Finally Over" id="109" name="Google Shape;10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07740" y="3280230"/>
            <a:ext cx="6096244" cy="3676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ip.trueachievements.com/remote/store-images.s-microsoft.com/image/apps.34520.13744198789091182.d176867c-ff91-4e0a-b1f7-00b2797de9c7.42bb9bad-3262-42c0-a4ce-3a8478fcebd2?width=900" id="110" name="Google Shape;11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2630034"/>
            <a:ext cx="6825959" cy="3837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TECHNICAL LIMITATIONS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Pixel art video game sprites supported specific sizes. (Nintendo Entertainment System supported two sprite sizes, 8x8 or 8x16 pixels. Large objects were constructed from multiple sprite tiles.)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8528" y="2859314"/>
            <a:ext cx="3737429" cy="3737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TECHNICAL LIMITATIONS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676274" y="1304471"/>
            <a:ext cx="7379155" cy="10555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Colours per sprite tile image (1 for transparent background + 3 object colors)</a:t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5518150" y="3386454"/>
            <a:ext cx="3987250" cy="619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transparent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5518150" y="4480944"/>
            <a:ext cx="3987249" cy="619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object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7076" y="2735069"/>
            <a:ext cx="4476750" cy="3562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17"/>
          <p:cNvCxnSpPr/>
          <p:nvPr/>
        </p:nvCxnSpPr>
        <p:spPr>
          <a:xfrm>
            <a:off x="4775200" y="3651250"/>
            <a:ext cx="685800" cy="0"/>
          </a:xfrm>
          <a:prstGeom prst="straightConnector1">
            <a:avLst/>
          </a:prstGeom>
          <a:noFill/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0" name="Google Shape;130;p17"/>
          <p:cNvCxnSpPr>
            <a:endCxn id="127" idx="1"/>
          </p:cNvCxnSpPr>
          <p:nvPr/>
        </p:nvCxnSpPr>
        <p:spPr>
          <a:xfrm>
            <a:off x="4832350" y="4241688"/>
            <a:ext cx="685800" cy="549000"/>
          </a:xfrm>
          <a:prstGeom prst="straightConnector1">
            <a:avLst/>
          </a:prstGeom>
          <a:noFill/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1" name="Google Shape;131;p17"/>
          <p:cNvCxnSpPr/>
          <p:nvPr/>
        </p:nvCxnSpPr>
        <p:spPr>
          <a:xfrm>
            <a:off x="4832350" y="4790688"/>
            <a:ext cx="685800" cy="0"/>
          </a:xfrm>
          <a:prstGeom prst="straightConnector1">
            <a:avLst/>
          </a:prstGeom>
          <a:noFill/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2" name="Google Shape;132;p17"/>
          <p:cNvCxnSpPr/>
          <p:nvPr/>
        </p:nvCxnSpPr>
        <p:spPr>
          <a:xfrm flipH="1" rot="10800000">
            <a:off x="4832350" y="4790688"/>
            <a:ext cx="685800" cy="511562"/>
          </a:xfrm>
          <a:prstGeom prst="straightConnector1">
            <a:avLst/>
          </a:prstGeom>
          <a:noFill/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TECHNICAL LIMITATIONS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8"/>
          <p:cNvSpPr txBox="1"/>
          <p:nvPr/>
        </p:nvSpPr>
        <p:spPr>
          <a:xfrm>
            <a:off x="676275" y="1304471"/>
            <a:ext cx="7820026" cy="968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a few objects appear at the same time on the screen. (If used more, objects flicker or glitch)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lh3.googleusercontent.com/proxy/dz5JwQt6gpqcy8W_WYTCqgK3UX0fZDHWbCrU_KzZTuygfcmYdWL4MVtXUuwg1XvaRogX-tPWAF_grUvXDW5W92kGTqAQROlhRohe7kyr8wcUjhTQQcg" id="140" name="Google Shape;14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6740" y="2501900"/>
            <a:ext cx="5938520" cy="42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THE TASK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-13773" y="1790384"/>
            <a:ext cx="5693681" cy="4082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using the activity sheet create pixel art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 only 4 colours. 1 For a transparent background. 3 For objects. If you are using white as transparent, then you cannot use white for an object because it will be transparent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6208501" y="1890532"/>
            <a:ext cx="5693681" cy="1453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Draw by coloring the whole pixel, not half.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04413" y="3344091"/>
            <a:ext cx="3341370" cy="228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