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10287000" cx="18288000"/>
  <p:notesSz cx="6858000" cy="9144000"/>
  <p:embeddedFontLst>
    <p:embeddedFont>
      <p:font typeface="Montserrat"/>
      <p:bold r:id="rId17"/>
      <p:boldItalic r:id="rId18"/>
    </p:embeddedFont>
    <p:embeddedFont>
      <p:font typeface="Montserrat Light"/>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Light-bold.fntdata"/><Relationship Id="rId11" Type="http://schemas.openxmlformats.org/officeDocument/2006/relationships/slide" Target="slides/slide6.xml"/><Relationship Id="rId22" Type="http://schemas.openxmlformats.org/officeDocument/2006/relationships/font" Target="fonts/MontserratLight-boldItalic.fntdata"/><Relationship Id="rId10" Type="http://schemas.openxmlformats.org/officeDocument/2006/relationships/slide" Target="slides/slide5.xml"/><Relationship Id="rId21" Type="http://schemas.openxmlformats.org/officeDocument/2006/relationships/font" Target="fonts/MontserratLight-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bold.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MontserratLight-regular.fntdata"/><Relationship Id="rId6" Type="http://schemas.openxmlformats.org/officeDocument/2006/relationships/slide" Target="slides/slide1.xml"/><Relationship Id="rId18" Type="http://schemas.openxmlformats.org/officeDocument/2006/relationships/font" Target="fonts/Montserrat-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83" name="Shape 83"/>
        <p:cNvGrpSpPr/>
        <p:nvPr/>
      </p:nvGrpSpPr>
      <p:grpSpPr>
        <a:xfrm>
          <a:off x="0" y="0"/>
          <a:ext cx="0" cy="0"/>
          <a:chOff x="0" y="0"/>
          <a:chExt cx="0" cy="0"/>
        </a:xfrm>
      </p:grpSpPr>
      <p:sp>
        <p:nvSpPr>
          <p:cNvPr id="84" name="Google Shape;84;p13"/>
          <p:cNvSpPr/>
          <p:nvPr/>
        </p:nvSpPr>
        <p:spPr>
          <a:xfrm>
            <a:off x="-624993" y="8310341"/>
            <a:ext cx="19537985" cy="511828"/>
          </a:xfrm>
          <a:prstGeom prst="rect">
            <a:avLst/>
          </a:prstGeom>
          <a:solidFill>
            <a:srgbClr val="F8CF2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13"/>
          <p:cNvGrpSpPr/>
          <p:nvPr/>
        </p:nvGrpSpPr>
        <p:grpSpPr>
          <a:xfrm>
            <a:off x="5280386" y="3484360"/>
            <a:ext cx="13007614" cy="4111118"/>
            <a:chOff x="0" y="238125"/>
            <a:chExt cx="17343485" cy="5481491"/>
          </a:xfrm>
        </p:grpSpPr>
        <p:sp>
          <p:nvSpPr>
            <p:cNvPr id="86" name="Google Shape;86;p13"/>
            <p:cNvSpPr txBox="1"/>
            <p:nvPr/>
          </p:nvSpPr>
          <p:spPr>
            <a:xfrm>
              <a:off x="0" y="238125"/>
              <a:ext cx="17343485" cy="448456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i="0" lang="en-US" sz="12699" u="none" cap="none" strike="noStrike">
                  <a:solidFill>
                    <a:srgbClr val="F8CF2C"/>
                  </a:solidFill>
                  <a:latin typeface="Montserrat"/>
                  <a:ea typeface="Montserrat"/>
                  <a:cs typeface="Montserrat"/>
                  <a:sym typeface="Montserrat"/>
                </a:rPr>
                <a:t>LIGHT SOURCE: LED</a:t>
              </a:r>
              <a:endParaRPr/>
            </a:p>
          </p:txBody>
        </p:sp>
        <p:sp>
          <p:nvSpPr>
            <p:cNvPr id="87" name="Google Shape;87;p13"/>
            <p:cNvSpPr txBox="1"/>
            <p:nvPr/>
          </p:nvSpPr>
          <p:spPr>
            <a:xfrm>
              <a:off x="0" y="5173093"/>
              <a:ext cx="17343485" cy="546523"/>
            </a:xfrm>
            <a:prstGeom prst="rect">
              <a:avLst/>
            </a:prstGeom>
            <a:noFill/>
            <a:ln>
              <a:noFill/>
            </a:ln>
          </p:spPr>
          <p:txBody>
            <a:bodyPr anchorCtr="0" anchor="t" bIns="0" lIns="0" spcFirstLastPara="1" rIns="0" wrap="square" tIns="0">
              <a:spAutoFit/>
            </a:bodyPr>
            <a:lstStyle/>
            <a:p>
              <a:pPr indent="0" lvl="0" marL="0" marR="0" rtl="0" algn="l">
                <a:lnSpc>
                  <a:spcPct val="187777"/>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88" name="Google Shape;88;p13"/>
          <p:cNvSpPr/>
          <p:nvPr/>
        </p:nvSpPr>
        <p:spPr>
          <a:xfrm>
            <a:off x="1028700" y="1028700"/>
            <a:ext cx="4925084" cy="6566778"/>
          </a:xfrm>
          <a:custGeom>
            <a:rect b="b" l="l" r="r" t="t"/>
            <a:pathLst>
              <a:path extrusionOk="0" h="6566778" w="4925084">
                <a:moveTo>
                  <a:pt x="0" y="0"/>
                </a:moveTo>
                <a:lnTo>
                  <a:pt x="4925084" y="0"/>
                </a:lnTo>
                <a:lnTo>
                  <a:pt x="4925084" y="6566778"/>
                </a:lnTo>
                <a:lnTo>
                  <a:pt x="0" y="6566778"/>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42" name="Shape 142"/>
        <p:cNvGrpSpPr/>
        <p:nvPr/>
      </p:nvGrpSpPr>
      <p:grpSpPr>
        <a:xfrm>
          <a:off x="0" y="0"/>
          <a:ext cx="0" cy="0"/>
          <a:chOff x="0" y="0"/>
          <a:chExt cx="0" cy="0"/>
        </a:xfrm>
      </p:grpSpPr>
      <p:sp>
        <p:nvSpPr>
          <p:cNvPr id="143" name="Google Shape;143;p22"/>
          <p:cNvSpPr/>
          <p:nvPr/>
        </p:nvSpPr>
        <p:spPr>
          <a:xfrm>
            <a:off x="1787244" y="410555"/>
            <a:ext cx="14713512" cy="9876445"/>
          </a:xfrm>
          <a:custGeom>
            <a:rect b="b" l="l" r="r" t="t"/>
            <a:pathLst>
              <a:path extrusionOk="0" h="9876445" w="14713512">
                <a:moveTo>
                  <a:pt x="0" y="0"/>
                </a:moveTo>
                <a:lnTo>
                  <a:pt x="14713512" y="0"/>
                </a:lnTo>
                <a:lnTo>
                  <a:pt x="14713512" y="9876445"/>
                </a:lnTo>
                <a:lnTo>
                  <a:pt x="0" y="9876445"/>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47" name="Shape 147"/>
        <p:cNvGrpSpPr/>
        <p:nvPr/>
      </p:nvGrpSpPr>
      <p:grpSpPr>
        <a:xfrm>
          <a:off x="0" y="0"/>
          <a:ext cx="0" cy="0"/>
          <a:chOff x="0" y="0"/>
          <a:chExt cx="0" cy="0"/>
        </a:xfrm>
      </p:grpSpPr>
      <p:sp>
        <p:nvSpPr>
          <p:cNvPr id="148" name="Google Shape;148;p23"/>
          <p:cNvSpPr/>
          <p:nvPr/>
        </p:nvSpPr>
        <p:spPr>
          <a:xfrm>
            <a:off x="-149787" y="1722901"/>
            <a:ext cx="18437787" cy="6490101"/>
          </a:xfrm>
          <a:custGeom>
            <a:rect b="b" l="l" r="r" t="t"/>
            <a:pathLst>
              <a:path extrusionOk="0" h="6490101" w="18437787">
                <a:moveTo>
                  <a:pt x="0" y="0"/>
                </a:moveTo>
                <a:lnTo>
                  <a:pt x="18437787" y="0"/>
                </a:lnTo>
                <a:lnTo>
                  <a:pt x="18437787" y="6490102"/>
                </a:lnTo>
                <a:lnTo>
                  <a:pt x="0" y="6490102"/>
                </a:lnTo>
                <a:lnTo>
                  <a:pt x="0" y="0"/>
                </a:lnTo>
                <a:close/>
              </a:path>
            </a:pathLst>
          </a:custGeom>
          <a:blipFill rotWithShape="1">
            <a:blip r:embed="rId3">
              <a:alphaModFix/>
            </a:blip>
            <a:stretch>
              <a:fillRect b="0" l="0" r="0" t="0"/>
            </a:stretch>
          </a:blipFill>
          <a:ln>
            <a:noFill/>
          </a:ln>
        </p:spPr>
      </p:sp>
      <p:sp>
        <p:nvSpPr>
          <p:cNvPr id="149" name="Google Shape;149;p23"/>
          <p:cNvSpPr txBox="1"/>
          <p:nvPr/>
        </p:nvSpPr>
        <p:spPr>
          <a:xfrm>
            <a:off x="6384247" y="1879021"/>
            <a:ext cx="5369719" cy="887095"/>
          </a:xfrm>
          <a:prstGeom prst="rect">
            <a:avLst/>
          </a:prstGeom>
          <a:noFill/>
          <a:ln>
            <a:noFill/>
          </a:ln>
        </p:spPr>
        <p:txBody>
          <a:bodyPr anchorCtr="0" anchor="t" bIns="0" lIns="0" spcFirstLastPara="1" rIns="0" wrap="square" tIns="0">
            <a:spAutoFit/>
          </a:bodyPr>
          <a:lstStyle/>
          <a:p>
            <a:pPr indent="0" lvl="0" marL="0" marR="0" rtl="0" algn="ctr">
              <a:lnSpc>
                <a:spcPct val="140007"/>
              </a:lnSpc>
              <a:spcBef>
                <a:spcPts val="0"/>
              </a:spcBef>
              <a:spcAft>
                <a:spcPts val="0"/>
              </a:spcAft>
              <a:buNone/>
            </a:pPr>
            <a:r>
              <a:rPr b="0" i="0" lang="en-US" sz="5199" u="none" cap="none" strike="noStrike">
                <a:solidFill>
                  <a:srgbClr val="000000"/>
                </a:solidFill>
                <a:latin typeface="Arial"/>
                <a:ea typeface="Arial"/>
                <a:cs typeface="Arial"/>
                <a:sym typeface="Arial"/>
              </a:rPr>
              <a:t>Different shapes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92" name="Shape 92"/>
        <p:cNvGrpSpPr/>
        <p:nvPr/>
      </p:nvGrpSpPr>
      <p:grpSpPr>
        <a:xfrm>
          <a:off x="0" y="0"/>
          <a:ext cx="0" cy="0"/>
          <a:chOff x="0" y="0"/>
          <a:chExt cx="0" cy="0"/>
        </a:xfrm>
      </p:grpSpPr>
      <p:sp>
        <p:nvSpPr>
          <p:cNvPr id="93" name="Google Shape;93;p14"/>
          <p:cNvSpPr/>
          <p:nvPr/>
        </p:nvSpPr>
        <p:spPr>
          <a:xfrm rot="5400000">
            <a:off x="-2947576" y="1713122"/>
            <a:ext cx="11183272" cy="6860755"/>
          </a:xfrm>
          <a:prstGeom prst="rect">
            <a:avLst/>
          </a:prstGeom>
          <a:solidFill>
            <a:srgbClr val="F8CF2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4"/>
          <p:cNvSpPr/>
          <p:nvPr/>
        </p:nvSpPr>
        <p:spPr>
          <a:xfrm>
            <a:off x="329562" y="1860111"/>
            <a:ext cx="4925084" cy="6566778"/>
          </a:xfrm>
          <a:custGeom>
            <a:rect b="b" l="l" r="r" t="t"/>
            <a:pathLst>
              <a:path extrusionOk="0" h="6566778" w="4925084">
                <a:moveTo>
                  <a:pt x="0" y="0"/>
                </a:moveTo>
                <a:lnTo>
                  <a:pt x="4925083" y="0"/>
                </a:lnTo>
                <a:lnTo>
                  <a:pt x="4925083" y="6566778"/>
                </a:lnTo>
                <a:lnTo>
                  <a:pt x="0" y="6566778"/>
                </a:lnTo>
                <a:lnTo>
                  <a:pt x="0" y="0"/>
                </a:lnTo>
                <a:close/>
              </a:path>
            </a:pathLst>
          </a:custGeom>
          <a:blipFill rotWithShape="1">
            <a:blip r:embed="rId3">
              <a:alphaModFix/>
            </a:blip>
            <a:stretch>
              <a:fillRect b="0" l="0" r="0" t="0"/>
            </a:stretch>
          </a:blipFill>
          <a:ln>
            <a:noFill/>
          </a:ln>
        </p:spPr>
      </p:sp>
      <p:grpSp>
        <p:nvGrpSpPr>
          <p:cNvPr id="95" name="Google Shape;95;p14"/>
          <p:cNvGrpSpPr/>
          <p:nvPr/>
        </p:nvGrpSpPr>
        <p:grpSpPr>
          <a:xfrm>
            <a:off x="6515111" y="1085850"/>
            <a:ext cx="10744189" cy="5857088"/>
            <a:chOff x="0" y="76200"/>
            <a:chExt cx="14325586" cy="7809451"/>
          </a:xfrm>
        </p:grpSpPr>
        <p:sp>
          <p:nvSpPr>
            <p:cNvPr id="96" name="Google Shape;96;p14"/>
            <p:cNvSpPr txBox="1"/>
            <p:nvPr/>
          </p:nvSpPr>
          <p:spPr>
            <a:xfrm>
              <a:off x="0" y="76200"/>
              <a:ext cx="14325586" cy="1639041"/>
            </a:xfrm>
            <a:prstGeom prst="rect">
              <a:avLst/>
            </a:prstGeom>
            <a:noFill/>
            <a:ln>
              <a:noFill/>
            </a:ln>
          </p:spPr>
          <p:txBody>
            <a:bodyPr anchorCtr="0" anchor="t" bIns="0" lIns="0" spcFirstLastPara="1" rIns="0" wrap="square" tIns="0">
              <a:spAutoFit/>
            </a:bodyPr>
            <a:lstStyle/>
            <a:p>
              <a:pPr indent="0" lvl="0" marL="0" marR="0" rtl="0" algn="l">
                <a:lnSpc>
                  <a:spcPct val="109996"/>
                </a:lnSpc>
                <a:spcBef>
                  <a:spcPts val="0"/>
                </a:spcBef>
                <a:spcAft>
                  <a:spcPts val="0"/>
                </a:spcAft>
                <a:buNone/>
              </a:pPr>
              <a:r>
                <a:rPr b="0" i="0" lang="en-US" sz="8463" u="none" cap="none" strike="noStrike">
                  <a:solidFill>
                    <a:srgbClr val="F8CF2C"/>
                  </a:solidFill>
                  <a:latin typeface="Montserrat"/>
                  <a:ea typeface="Montserrat"/>
                  <a:cs typeface="Montserrat"/>
                  <a:sym typeface="Montserrat"/>
                </a:rPr>
                <a:t>LED diode</a:t>
              </a:r>
              <a:endParaRPr/>
            </a:p>
          </p:txBody>
        </p:sp>
        <p:sp>
          <p:nvSpPr>
            <p:cNvPr id="97" name="Google Shape;97;p14"/>
            <p:cNvSpPr txBox="1"/>
            <p:nvPr/>
          </p:nvSpPr>
          <p:spPr>
            <a:xfrm>
              <a:off x="0" y="3388251"/>
              <a:ext cx="14325586" cy="4497400"/>
            </a:xfrm>
            <a:prstGeom prst="rect">
              <a:avLst/>
            </a:prstGeom>
            <a:noFill/>
            <a:ln>
              <a:noFill/>
            </a:ln>
          </p:spPr>
          <p:txBody>
            <a:bodyPr anchorCtr="0" anchor="t" bIns="0" lIns="0" spcFirstLastPara="1" rIns="0" wrap="square" tIns="0">
              <a:spAutoFit/>
            </a:bodyPr>
            <a:lstStyle/>
            <a:p>
              <a:pPr indent="0" lvl="0" marL="0" marR="0" rtl="0" algn="l">
                <a:lnSpc>
                  <a:spcPct val="178944"/>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l">
                <a:lnSpc>
                  <a:spcPct val="178944"/>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l">
                <a:lnSpc>
                  <a:spcPct val="178944"/>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l">
                <a:lnSpc>
                  <a:spcPct val="2612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l">
                <a:lnSpc>
                  <a:spcPct val="140023"/>
                </a:lnSpc>
                <a:spcBef>
                  <a:spcPts val="0"/>
                </a:spcBef>
                <a:spcAft>
                  <a:spcPts val="0"/>
                </a:spcAft>
                <a:buNone/>
              </a:pPr>
              <a:r>
                <a:rPr b="0" i="0" lang="en-US" sz="3358" u="none" cap="none" strike="noStrike">
                  <a:solidFill>
                    <a:srgbClr val="FFFEE6"/>
                  </a:solidFill>
                  <a:latin typeface="Montserrat Light"/>
                  <a:ea typeface="Montserrat Light"/>
                  <a:cs typeface="Montserrat Light"/>
                  <a:sym typeface="Montserrat Light"/>
                </a:rPr>
                <a:t>LED (light-emitting diode) - a diode structured to emit light.</a:t>
              </a:r>
              <a:endParaRPr/>
            </a:p>
            <a:p>
              <a:pPr indent="0" lvl="0" marL="0" marR="0" rtl="0" algn="l">
                <a:lnSpc>
                  <a:spcPct val="95920"/>
                </a:lnSpc>
                <a:spcBef>
                  <a:spcPts val="0"/>
                </a:spcBef>
                <a:spcAft>
                  <a:spcPts val="0"/>
                </a:spcAft>
                <a:buNone/>
              </a:pPr>
              <a:r>
                <a:t/>
              </a:r>
              <a:endParaRPr b="0" i="0" sz="3358" u="none" cap="none" strike="noStrike">
                <a:solidFill>
                  <a:srgbClr val="FFFEE6"/>
                </a:solidFill>
                <a:latin typeface="Montserrat Light"/>
                <a:ea typeface="Montserrat Light"/>
                <a:cs typeface="Montserrat Light"/>
                <a:sym typeface="Montserrat Light"/>
              </a:endParaRPr>
            </a:p>
          </p:txBody>
        </p:sp>
        <p:sp>
          <p:nvSpPr>
            <p:cNvPr id="98" name="Google Shape;98;p14"/>
            <p:cNvSpPr txBox="1"/>
            <p:nvPr/>
          </p:nvSpPr>
          <p:spPr>
            <a:xfrm>
              <a:off x="0" y="2008546"/>
              <a:ext cx="14325586" cy="781521"/>
            </a:xfrm>
            <a:prstGeom prst="rect">
              <a:avLst/>
            </a:prstGeom>
            <a:noFill/>
            <a:ln>
              <a:noFill/>
            </a:ln>
          </p:spPr>
          <p:txBody>
            <a:bodyPr anchorCtr="0" anchor="t" bIns="0" lIns="0" spcFirstLastPara="1" rIns="0" wrap="square" tIns="0">
              <a:spAutoFit/>
            </a:bodyPr>
            <a:lstStyle/>
            <a:p>
              <a:pPr indent="0" lvl="0" marL="0" marR="0" rtl="0" algn="l">
                <a:lnSpc>
                  <a:spcPct val="267388"/>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02" name="Shape 102"/>
        <p:cNvGrpSpPr/>
        <p:nvPr/>
      </p:nvGrpSpPr>
      <p:grpSpPr>
        <a:xfrm>
          <a:off x="0" y="0"/>
          <a:ext cx="0" cy="0"/>
          <a:chOff x="0" y="0"/>
          <a:chExt cx="0" cy="0"/>
        </a:xfrm>
      </p:grpSpPr>
      <p:sp>
        <p:nvSpPr>
          <p:cNvPr id="103" name="Google Shape;103;p15"/>
          <p:cNvSpPr/>
          <p:nvPr/>
        </p:nvSpPr>
        <p:spPr>
          <a:xfrm>
            <a:off x="3805234" y="1028700"/>
            <a:ext cx="9905572" cy="8674734"/>
          </a:xfrm>
          <a:custGeom>
            <a:rect b="b" l="l" r="r" t="t"/>
            <a:pathLst>
              <a:path extrusionOk="0" h="8674734" w="9905572">
                <a:moveTo>
                  <a:pt x="0" y="0"/>
                </a:moveTo>
                <a:lnTo>
                  <a:pt x="9905572" y="0"/>
                </a:lnTo>
                <a:lnTo>
                  <a:pt x="9905572" y="8674734"/>
                </a:lnTo>
                <a:lnTo>
                  <a:pt x="0" y="8674734"/>
                </a:lnTo>
                <a:lnTo>
                  <a:pt x="0" y="0"/>
                </a:lnTo>
                <a:close/>
              </a:path>
            </a:pathLst>
          </a:custGeom>
          <a:blipFill rotWithShape="1">
            <a:blip r:embed="rId3">
              <a:alphaModFix/>
            </a:blip>
            <a:stretch>
              <a:fillRect b="0" l="0" r="-6347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07" name="Shape 107"/>
        <p:cNvGrpSpPr/>
        <p:nvPr/>
      </p:nvGrpSpPr>
      <p:grpSpPr>
        <a:xfrm>
          <a:off x="0" y="0"/>
          <a:ext cx="0" cy="0"/>
          <a:chOff x="0" y="0"/>
          <a:chExt cx="0" cy="0"/>
        </a:xfrm>
      </p:grpSpPr>
      <p:sp>
        <p:nvSpPr>
          <p:cNvPr id="108" name="Google Shape;108;p16"/>
          <p:cNvSpPr/>
          <p:nvPr/>
        </p:nvSpPr>
        <p:spPr>
          <a:xfrm rot="5400000">
            <a:off x="-2947576" y="1713122"/>
            <a:ext cx="11183272" cy="6860755"/>
          </a:xfrm>
          <a:prstGeom prst="rect">
            <a:avLst/>
          </a:prstGeom>
          <a:solidFill>
            <a:srgbClr val="F8CF2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6"/>
          <p:cNvSpPr/>
          <p:nvPr/>
        </p:nvSpPr>
        <p:spPr>
          <a:xfrm>
            <a:off x="329562" y="1860111"/>
            <a:ext cx="4925084" cy="6566778"/>
          </a:xfrm>
          <a:custGeom>
            <a:rect b="b" l="l" r="r" t="t"/>
            <a:pathLst>
              <a:path extrusionOk="0" h="6566778" w="4925084">
                <a:moveTo>
                  <a:pt x="0" y="0"/>
                </a:moveTo>
                <a:lnTo>
                  <a:pt x="4925083" y="0"/>
                </a:lnTo>
                <a:lnTo>
                  <a:pt x="4925083" y="6566778"/>
                </a:lnTo>
                <a:lnTo>
                  <a:pt x="0" y="6566778"/>
                </a:lnTo>
                <a:lnTo>
                  <a:pt x="0" y="0"/>
                </a:lnTo>
                <a:close/>
              </a:path>
            </a:pathLst>
          </a:custGeom>
          <a:blipFill rotWithShape="1">
            <a:blip r:embed="rId3">
              <a:alphaModFix/>
            </a:blip>
            <a:stretch>
              <a:fillRect b="0" l="0" r="0" t="0"/>
            </a:stretch>
          </a:blipFill>
          <a:ln>
            <a:noFill/>
          </a:ln>
        </p:spPr>
      </p:sp>
      <p:grpSp>
        <p:nvGrpSpPr>
          <p:cNvPr id="110" name="Google Shape;110;p16"/>
          <p:cNvGrpSpPr/>
          <p:nvPr/>
        </p:nvGrpSpPr>
        <p:grpSpPr>
          <a:xfrm>
            <a:off x="6515111" y="1085850"/>
            <a:ext cx="10744189" cy="6834507"/>
            <a:chOff x="0" y="76200"/>
            <a:chExt cx="14325586" cy="9112676"/>
          </a:xfrm>
        </p:grpSpPr>
        <p:sp>
          <p:nvSpPr>
            <p:cNvPr id="111" name="Google Shape;111;p16"/>
            <p:cNvSpPr txBox="1"/>
            <p:nvPr/>
          </p:nvSpPr>
          <p:spPr>
            <a:xfrm>
              <a:off x="0" y="76200"/>
              <a:ext cx="14325586" cy="1639041"/>
            </a:xfrm>
            <a:prstGeom prst="rect">
              <a:avLst/>
            </a:prstGeom>
            <a:noFill/>
            <a:ln>
              <a:noFill/>
            </a:ln>
          </p:spPr>
          <p:txBody>
            <a:bodyPr anchorCtr="0" anchor="t" bIns="0" lIns="0" spcFirstLastPara="1" rIns="0" wrap="square" tIns="0">
              <a:spAutoFit/>
            </a:bodyPr>
            <a:lstStyle/>
            <a:p>
              <a:pPr indent="0" lvl="0" marL="0" marR="0" rtl="0" algn="l">
                <a:lnSpc>
                  <a:spcPct val="109996"/>
                </a:lnSpc>
                <a:spcBef>
                  <a:spcPts val="0"/>
                </a:spcBef>
                <a:spcAft>
                  <a:spcPts val="0"/>
                </a:spcAft>
                <a:buNone/>
              </a:pPr>
              <a:r>
                <a:rPr b="0" i="0" lang="en-US" sz="8463" u="none" cap="none" strike="noStrike">
                  <a:solidFill>
                    <a:srgbClr val="F8CF2C"/>
                  </a:solidFill>
                  <a:latin typeface="Montserrat"/>
                  <a:ea typeface="Montserrat"/>
                  <a:cs typeface="Montserrat"/>
                  <a:sym typeface="Montserrat"/>
                </a:rPr>
                <a:t>LED diode</a:t>
              </a:r>
              <a:endParaRPr/>
            </a:p>
          </p:txBody>
        </p:sp>
        <p:sp>
          <p:nvSpPr>
            <p:cNvPr id="112" name="Google Shape;112;p16"/>
            <p:cNvSpPr txBox="1"/>
            <p:nvPr/>
          </p:nvSpPr>
          <p:spPr>
            <a:xfrm>
              <a:off x="0" y="3388251"/>
              <a:ext cx="14325586" cy="5800625"/>
            </a:xfrm>
            <a:prstGeom prst="rect">
              <a:avLst/>
            </a:prstGeom>
            <a:noFill/>
            <a:ln>
              <a:noFill/>
            </a:ln>
          </p:spPr>
          <p:txBody>
            <a:bodyPr anchorCtr="0" anchor="t" bIns="0" lIns="0" spcFirstLastPara="1" rIns="0" wrap="square" tIns="0">
              <a:spAutoFit/>
            </a:bodyPr>
            <a:lstStyle/>
            <a:p>
              <a:pPr indent="0" lvl="0" marL="0" marR="0" rtl="0" algn="l">
                <a:lnSpc>
                  <a:spcPct val="178944"/>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l">
                <a:lnSpc>
                  <a:spcPct val="140023"/>
                </a:lnSpc>
                <a:spcBef>
                  <a:spcPts val="0"/>
                </a:spcBef>
                <a:spcAft>
                  <a:spcPts val="0"/>
                </a:spcAft>
                <a:buNone/>
              </a:pPr>
              <a:r>
                <a:rPr b="0" i="0" lang="en-US" sz="3358" u="none" cap="none" strike="noStrike">
                  <a:solidFill>
                    <a:srgbClr val="FFFEE6"/>
                  </a:solidFill>
                  <a:latin typeface="Montserrat Light"/>
                  <a:ea typeface="Montserrat Light"/>
                  <a:cs typeface="Montserrat Light"/>
                  <a:sym typeface="Montserrat Light"/>
                </a:rPr>
                <a:t>LEDs have recently gained rapid popularity in lighting applications. The main advantages of LEDs compared to incandescent light sources are lower energy consumption, longer lifetime, higher efficiency, compact size, instant on/off, and greater durability and reliability.</a:t>
              </a:r>
              <a:endParaRPr/>
            </a:p>
            <a:p>
              <a:pPr indent="0" lvl="0" marL="0" marR="0" rtl="0" algn="l">
                <a:lnSpc>
                  <a:spcPct val="95920"/>
                </a:lnSpc>
                <a:spcBef>
                  <a:spcPts val="0"/>
                </a:spcBef>
                <a:spcAft>
                  <a:spcPts val="0"/>
                </a:spcAft>
                <a:buNone/>
              </a:pPr>
              <a:r>
                <a:t/>
              </a:r>
              <a:endParaRPr b="0" i="0" sz="3358" u="none" cap="none" strike="noStrike">
                <a:solidFill>
                  <a:srgbClr val="FFFEE6"/>
                </a:solidFill>
                <a:latin typeface="Montserrat Light"/>
                <a:ea typeface="Montserrat Light"/>
                <a:cs typeface="Montserrat Light"/>
                <a:sym typeface="Montserrat Light"/>
              </a:endParaRPr>
            </a:p>
          </p:txBody>
        </p:sp>
        <p:sp>
          <p:nvSpPr>
            <p:cNvPr id="113" name="Google Shape;113;p16"/>
            <p:cNvSpPr txBox="1"/>
            <p:nvPr/>
          </p:nvSpPr>
          <p:spPr>
            <a:xfrm>
              <a:off x="0" y="2008546"/>
              <a:ext cx="14325586" cy="781521"/>
            </a:xfrm>
            <a:prstGeom prst="rect">
              <a:avLst/>
            </a:prstGeom>
            <a:noFill/>
            <a:ln>
              <a:noFill/>
            </a:ln>
          </p:spPr>
          <p:txBody>
            <a:bodyPr anchorCtr="0" anchor="t" bIns="0" lIns="0" spcFirstLastPara="1" rIns="0" wrap="square" tIns="0">
              <a:spAutoFit/>
            </a:bodyPr>
            <a:lstStyle/>
            <a:p>
              <a:pPr indent="0" lvl="0" marL="0" marR="0" rtl="0" algn="l">
                <a:lnSpc>
                  <a:spcPct val="267388"/>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7"/>
          <p:cNvSpPr/>
          <p:nvPr/>
        </p:nvSpPr>
        <p:spPr>
          <a:xfrm>
            <a:off x="0" y="0"/>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17181" l="-636" r="-896" t="-3079"/>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8"/>
          <p:cNvSpPr/>
          <p:nvPr/>
        </p:nvSpPr>
        <p:spPr>
          <a:xfrm>
            <a:off x="0" y="0"/>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7708" l="0" r="-2373" t="-13546"/>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9"/>
          <p:cNvSpPr/>
          <p:nvPr/>
        </p:nvSpPr>
        <p:spPr>
          <a:xfrm>
            <a:off x="0" y="0"/>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6570" l="-4717" r="0" t="-19087"/>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32" name="Shape 132"/>
        <p:cNvGrpSpPr/>
        <p:nvPr/>
      </p:nvGrpSpPr>
      <p:grpSpPr>
        <a:xfrm>
          <a:off x="0" y="0"/>
          <a:ext cx="0" cy="0"/>
          <a:chOff x="0" y="0"/>
          <a:chExt cx="0" cy="0"/>
        </a:xfrm>
      </p:grpSpPr>
      <p:sp>
        <p:nvSpPr>
          <p:cNvPr id="133" name="Google Shape;133;p20"/>
          <p:cNvSpPr/>
          <p:nvPr/>
        </p:nvSpPr>
        <p:spPr>
          <a:xfrm>
            <a:off x="0" y="-215848"/>
            <a:ext cx="18288000" cy="11531515"/>
          </a:xfrm>
          <a:custGeom>
            <a:rect b="b" l="l" r="r" t="t"/>
            <a:pathLst>
              <a:path extrusionOk="0" h="11531515" w="18288000">
                <a:moveTo>
                  <a:pt x="0" y="0"/>
                </a:moveTo>
                <a:lnTo>
                  <a:pt x="18288000" y="0"/>
                </a:lnTo>
                <a:lnTo>
                  <a:pt x="18288000" y="11531515"/>
                </a:lnTo>
                <a:lnTo>
                  <a:pt x="0" y="11531515"/>
                </a:lnTo>
                <a:lnTo>
                  <a:pt x="0" y="0"/>
                </a:lnTo>
                <a:close/>
              </a:path>
            </a:pathLst>
          </a:custGeom>
          <a:blipFill rotWithShape="1">
            <a:blip r:embed="rId3">
              <a:alphaModFix/>
            </a:blip>
            <a:stretch>
              <a:fillRect b="-4711" l="0" r="0" t="-4712"/>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2827"/>
        </a:solidFill>
      </p:bgPr>
    </p:bg>
    <p:spTree>
      <p:nvGrpSpPr>
        <p:cNvPr id="137" name="Shape 137"/>
        <p:cNvGrpSpPr/>
        <p:nvPr/>
      </p:nvGrpSpPr>
      <p:grpSpPr>
        <a:xfrm>
          <a:off x="0" y="0"/>
          <a:ext cx="0" cy="0"/>
          <a:chOff x="0" y="0"/>
          <a:chExt cx="0" cy="0"/>
        </a:xfrm>
      </p:grpSpPr>
      <p:sp>
        <p:nvSpPr>
          <p:cNvPr id="138" name="Google Shape;138;p21"/>
          <p:cNvSpPr/>
          <p:nvPr/>
        </p:nvSpPr>
        <p:spPr>
          <a:xfrm>
            <a:off x="0" y="-121170"/>
            <a:ext cx="18288000" cy="10529341"/>
          </a:xfrm>
          <a:custGeom>
            <a:rect b="b" l="l" r="r" t="t"/>
            <a:pathLst>
              <a:path extrusionOk="0" h="10529341" w="18288000">
                <a:moveTo>
                  <a:pt x="0" y="0"/>
                </a:moveTo>
                <a:lnTo>
                  <a:pt x="18288000" y="0"/>
                </a:lnTo>
                <a:lnTo>
                  <a:pt x="18288000" y="10529340"/>
                </a:lnTo>
                <a:lnTo>
                  <a:pt x="0" y="10529340"/>
                </a:lnTo>
                <a:lnTo>
                  <a:pt x="0" y="0"/>
                </a:lnTo>
                <a:close/>
              </a:path>
            </a:pathLst>
          </a:custGeom>
          <a:blipFill rotWithShape="1">
            <a:blip r:embed="rId3">
              <a:alphaModFix/>
            </a:blip>
            <a:stretch>
              <a:fillRect b="-7858" l="0" r="0" t="-7858"/>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