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CAAC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1419497" y="884619"/>
            <a:ext cx="9326880" cy="16585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DIGITAL COMIC STRIP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ow to Read a Comic Strip: Part 1 – MUTTS" id="90" name="Google Shape;90;p13"/>
          <p:cNvPicPr preferRelativeResize="0"/>
          <p:nvPr/>
        </p:nvPicPr>
        <p:blipFill rotWithShape="1">
          <a:blip r:embed="rId3">
            <a:alphaModFix/>
          </a:blip>
          <a:srcRect b="8491" l="0" r="0" t="10826"/>
          <a:stretch/>
        </p:blipFill>
        <p:spPr>
          <a:xfrm>
            <a:off x="992777" y="2733964"/>
            <a:ext cx="9753600" cy="39346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WHAT IS A COMIC?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storytelling method that is told through text and connected images that goes one after another and creates a one continuous story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omics in the classroom bring literacy learning to life – Education Gazette" id="98" name="Google Shape;9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0" y="2269980"/>
            <a:ext cx="3348920" cy="4588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COMIC STRUCTURE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omics in the classroom bring literacy learning to life – Education Gazette" id="105" name="Google Shape;105;p15"/>
          <p:cNvPicPr preferRelativeResize="0"/>
          <p:nvPr/>
        </p:nvPicPr>
        <p:blipFill rotWithShape="1">
          <a:blip r:embed="rId3">
            <a:alphaModFix/>
          </a:blip>
          <a:srcRect b="81576" l="82812" r="-474" t="6678"/>
          <a:stretch/>
        </p:blipFill>
        <p:spPr>
          <a:xfrm>
            <a:off x="8007925" y="3282263"/>
            <a:ext cx="2607703" cy="2375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647" y="968889"/>
            <a:ext cx="2203605" cy="2722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/>
          <p:nvPr/>
        </p:nvSpPr>
        <p:spPr>
          <a:xfrm>
            <a:off x="544944" y="993928"/>
            <a:ext cx="2205305" cy="2697062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520647" y="605825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PANEL/ILIUSTRATION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omics in the classroom bring literacy learning to life – Education Gazette" id="109" name="Google Shape;109;p15"/>
          <p:cNvPicPr preferRelativeResize="0"/>
          <p:nvPr/>
        </p:nvPicPr>
        <p:blipFill rotWithShape="1">
          <a:blip r:embed="rId3">
            <a:alphaModFix/>
          </a:blip>
          <a:srcRect b="85228" l="40292" r="24777" t="877"/>
          <a:stretch/>
        </p:blipFill>
        <p:spPr>
          <a:xfrm>
            <a:off x="520647" y="4502860"/>
            <a:ext cx="3629315" cy="197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/>
          <p:nvPr/>
        </p:nvSpPr>
        <p:spPr>
          <a:xfrm>
            <a:off x="505432" y="4492862"/>
            <a:ext cx="3616315" cy="1997770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520646" y="4123530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omics in the classroom bring literacy learning to life – Education Gazette" id="112" name="Google Shape;112;p15"/>
          <p:cNvPicPr preferRelativeResize="0"/>
          <p:nvPr/>
        </p:nvPicPr>
        <p:blipFill rotWithShape="1">
          <a:blip r:embed="rId3">
            <a:alphaModFix/>
          </a:blip>
          <a:srcRect b="24882" l="76436" r="1586" t="65089"/>
          <a:stretch/>
        </p:blipFill>
        <p:spPr>
          <a:xfrm>
            <a:off x="3767885" y="2236841"/>
            <a:ext cx="3209407" cy="200588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/>
          <p:nvPr/>
        </p:nvSpPr>
        <p:spPr>
          <a:xfrm>
            <a:off x="3767885" y="2236842"/>
            <a:ext cx="3209407" cy="2005879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3638719" y="1856848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SOUND EFFECTS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8020923" y="3325787"/>
            <a:ext cx="2594705" cy="2354147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 txBox="1"/>
          <p:nvPr/>
        </p:nvSpPr>
        <p:spPr>
          <a:xfrm>
            <a:off x="7872710" y="2891169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VISUAL EFFECTS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838200" y="19887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THE TASK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106299" y="1347524"/>
            <a:ext cx="5693681" cy="4082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Finish the already started digital comic strip.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Topic: Scientist lost his robot buddy</a:t>
            </a:r>
            <a:endParaRPr b="0" i="0"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contain text, sound and visual effects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draw you</a:t>
            </a:r>
            <a:r>
              <a:rPr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rself as another character who helps the scientist</a:t>
            </a:r>
            <a:endParaRPr b="0" i="0"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8782" y="3586566"/>
            <a:ext cx="6668654" cy="2467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